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67"/>
  </p:notesMasterIdLst>
  <p:sldIdLst>
    <p:sldId id="320" r:id="rId4"/>
    <p:sldId id="275" r:id="rId5"/>
    <p:sldId id="288" r:id="rId6"/>
    <p:sldId id="321" r:id="rId7"/>
    <p:sldId id="312" r:id="rId8"/>
    <p:sldId id="284" r:id="rId9"/>
    <p:sldId id="334" r:id="rId10"/>
    <p:sldId id="314" r:id="rId11"/>
    <p:sldId id="322" r:id="rId12"/>
    <p:sldId id="336" r:id="rId13"/>
    <p:sldId id="338" r:id="rId14"/>
    <p:sldId id="289" r:id="rId15"/>
    <p:sldId id="296" r:id="rId16"/>
    <p:sldId id="339" r:id="rId17"/>
    <p:sldId id="340" r:id="rId18"/>
    <p:sldId id="341" r:id="rId19"/>
    <p:sldId id="342" r:id="rId20"/>
    <p:sldId id="343" r:id="rId21"/>
    <p:sldId id="344" r:id="rId22"/>
    <p:sldId id="345" r:id="rId23"/>
    <p:sldId id="346" r:id="rId24"/>
    <p:sldId id="347" r:id="rId25"/>
    <p:sldId id="348" r:id="rId26"/>
    <p:sldId id="349" r:id="rId27"/>
    <p:sldId id="276" r:id="rId28"/>
    <p:sldId id="319" r:id="rId29"/>
    <p:sldId id="283" r:id="rId30"/>
    <p:sldId id="278" r:id="rId31"/>
    <p:sldId id="279" r:id="rId32"/>
    <p:sldId id="285" r:id="rId33"/>
    <p:sldId id="287" r:id="rId34"/>
    <p:sldId id="286" r:id="rId35"/>
    <p:sldId id="298" r:id="rId36"/>
    <p:sldId id="290" r:id="rId37"/>
    <p:sldId id="294" r:id="rId38"/>
    <p:sldId id="291" r:id="rId39"/>
    <p:sldId id="295" r:id="rId40"/>
    <p:sldId id="297" r:id="rId41"/>
    <p:sldId id="293" r:id="rId42"/>
    <p:sldId id="292" r:id="rId43"/>
    <p:sldId id="299" r:id="rId44"/>
    <p:sldId id="301" r:id="rId45"/>
    <p:sldId id="300" r:id="rId46"/>
    <p:sldId id="302" r:id="rId47"/>
    <p:sldId id="303" r:id="rId48"/>
    <p:sldId id="304" r:id="rId49"/>
    <p:sldId id="306" r:id="rId50"/>
    <p:sldId id="308" r:id="rId51"/>
    <p:sldId id="305" r:id="rId52"/>
    <p:sldId id="307" r:id="rId53"/>
    <p:sldId id="309" r:id="rId54"/>
    <p:sldId id="310" r:id="rId55"/>
    <p:sldId id="311" r:id="rId56"/>
    <p:sldId id="313" r:id="rId57"/>
    <p:sldId id="316" r:id="rId58"/>
    <p:sldId id="315" r:id="rId59"/>
    <p:sldId id="281" r:id="rId60"/>
    <p:sldId id="273" r:id="rId61"/>
    <p:sldId id="271" r:id="rId62"/>
    <p:sldId id="282" r:id="rId63"/>
    <p:sldId id="257" r:id="rId64"/>
    <p:sldId id="258" r:id="rId65"/>
    <p:sldId id="25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E59"/>
    <a:srgbClr val="EA8710"/>
    <a:srgbClr val="9C5A0A"/>
    <a:srgbClr val="F8C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77979" autoAdjust="0"/>
  </p:normalViewPr>
  <p:slideViewPr>
    <p:cSldViewPr snapToGrid="0" showGuides="1">
      <p:cViewPr varScale="1">
        <p:scale>
          <a:sx n="83" d="100"/>
          <a:sy n="83" d="100"/>
        </p:scale>
        <p:origin x="456" y="91"/>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3"/>
              </a:solidFill>
            </c:spPr>
            <c:extLst>
              <c:ext xmlns:c16="http://schemas.microsoft.com/office/drawing/2014/chart" uri="{C3380CC4-5D6E-409C-BE32-E72D297353CC}">
                <c16:uniqueId val="{00000001-27DF-45BF-8957-C77412343E81}"/>
              </c:ext>
            </c:extLst>
          </c:dPt>
          <c:dPt>
            <c:idx val="1"/>
            <c:bubble3D val="0"/>
            <c:spPr>
              <a:solidFill>
                <a:srgbClr val="BEBFBF">
                  <a:alpha val="30000"/>
                </a:srgbClr>
              </a:solidFill>
            </c:spPr>
            <c:extLst>
              <c:ext xmlns:c16="http://schemas.microsoft.com/office/drawing/2014/chart" uri="{C3380CC4-5D6E-409C-BE32-E72D297353CC}">
                <c16:uniqueId val="{00000003-27DF-45BF-8957-C77412343E81}"/>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27DF-45BF-8957-C77412343E8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2"/>
              </a:solidFill>
            </c:spPr>
            <c:extLst>
              <c:ext xmlns:c16="http://schemas.microsoft.com/office/drawing/2014/chart" uri="{C3380CC4-5D6E-409C-BE32-E72D297353CC}">
                <c16:uniqueId val="{00000001-B4A9-4D57-9BD2-3CAF3AB05D7F}"/>
              </c:ext>
            </c:extLst>
          </c:dPt>
          <c:dPt>
            <c:idx val="1"/>
            <c:bubble3D val="0"/>
            <c:spPr>
              <a:solidFill>
                <a:srgbClr val="BEBFBF">
                  <a:alpha val="30000"/>
                </a:srgbClr>
              </a:solidFill>
            </c:spPr>
            <c:extLst>
              <c:ext xmlns:c16="http://schemas.microsoft.com/office/drawing/2014/chart" uri="{C3380CC4-5D6E-409C-BE32-E72D297353CC}">
                <c16:uniqueId val="{00000003-B4A9-4D57-9BD2-3CAF3AB05D7F}"/>
              </c:ext>
            </c:extLst>
          </c:dPt>
          <c:cat>
            <c:strRef>
              <c:f>Sheet1!$A$2:$A$3</c:f>
              <c:strCache>
                <c:ptCount val="2"/>
                <c:pt idx="0">
                  <c:v>1st Qtr</c:v>
                </c:pt>
                <c:pt idx="1">
                  <c:v>2nd Qtr</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B4A9-4D57-9BD2-3CAF3AB05D7F}"/>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accent2"/>
              </a:solidFill>
            </c:spPr>
            <c:extLst>
              <c:ext xmlns:c16="http://schemas.microsoft.com/office/drawing/2014/chart" uri="{C3380CC4-5D6E-409C-BE32-E72D297353CC}">
                <c16:uniqueId val="{00000001-188A-484D-9A8B-3A7108C2AE0F}"/>
              </c:ext>
            </c:extLst>
          </c:dPt>
          <c:dPt>
            <c:idx val="1"/>
            <c:invertIfNegative val="0"/>
            <c:bubble3D val="0"/>
            <c:spPr>
              <a:solidFill>
                <a:schemeClr val="accent3"/>
              </a:solidFill>
            </c:spPr>
            <c:extLst>
              <c:ext xmlns:c16="http://schemas.microsoft.com/office/drawing/2014/chart" uri="{C3380CC4-5D6E-409C-BE32-E72D297353CC}">
                <c16:uniqueId val="{00000003-188A-484D-9A8B-3A7108C2AE0F}"/>
              </c:ext>
            </c:extLst>
          </c:dPt>
          <c:cat>
            <c:strRef>
              <c:f>Sheet1!$A$2:$A$3</c:f>
              <c:strCache>
                <c:ptCount val="2"/>
                <c:pt idx="0">
                  <c:v>Category 1</c:v>
                </c:pt>
                <c:pt idx="1">
                  <c:v>Category 2</c:v>
                </c:pt>
              </c:strCache>
            </c:strRef>
          </c:cat>
          <c:val>
            <c:numRef>
              <c:f>Sheet1!$B$2:$B$3</c:f>
              <c:numCache>
                <c:formatCode>General</c:formatCode>
                <c:ptCount val="2"/>
                <c:pt idx="0">
                  <c:v>80</c:v>
                </c:pt>
                <c:pt idx="1">
                  <c:v>40</c:v>
                </c:pt>
              </c:numCache>
            </c:numRef>
          </c:val>
          <c:extLst>
            <c:ext xmlns:c16="http://schemas.microsoft.com/office/drawing/2014/chart" uri="{C3380CC4-5D6E-409C-BE32-E72D297353CC}">
              <c16:uniqueId val="{00000004-188A-484D-9A8B-3A7108C2AE0F}"/>
            </c:ext>
          </c:extLst>
        </c:ser>
        <c:dLbls>
          <c:showLegendKey val="0"/>
          <c:showVal val="0"/>
          <c:showCatName val="0"/>
          <c:showSerName val="0"/>
          <c:showPercent val="0"/>
          <c:showBubbleSize val="0"/>
        </c:dLbls>
        <c:gapWidth val="460"/>
        <c:axId val="892857728"/>
        <c:axId val="892867712"/>
      </c:barChart>
      <c:catAx>
        <c:axId val="892857728"/>
        <c:scaling>
          <c:orientation val="minMax"/>
        </c:scaling>
        <c:delete val="1"/>
        <c:axPos val="b"/>
        <c:numFmt formatCode="General" sourceLinked="0"/>
        <c:majorTickMark val="out"/>
        <c:minorTickMark val="none"/>
        <c:tickLblPos val="nextTo"/>
        <c:crossAx val="892867712"/>
        <c:crosses val="autoZero"/>
        <c:auto val="1"/>
        <c:lblAlgn val="ctr"/>
        <c:lblOffset val="100"/>
        <c:noMultiLvlLbl val="0"/>
      </c:catAx>
      <c:valAx>
        <c:axId val="892867712"/>
        <c:scaling>
          <c:orientation val="minMax"/>
        </c:scaling>
        <c:delete val="1"/>
        <c:axPos val="l"/>
        <c:majorGridlines>
          <c:spPr>
            <a:ln>
              <a:noFill/>
            </a:ln>
          </c:spPr>
        </c:majorGridlines>
        <c:numFmt formatCode="General" sourceLinked="1"/>
        <c:majorTickMark val="out"/>
        <c:minorTickMark val="none"/>
        <c:tickLblPos val="nextTo"/>
        <c:crossAx val="892857728"/>
        <c:crosses val="autoZero"/>
        <c:crossBetween val="between"/>
      </c:valAx>
      <c:spPr>
        <a:noFill/>
      </c:spPr>
    </c:plotArea>
    <c:plotVisOnly val="1"/>
    <c:dispBlanksAs val="gap"/>
    <c:showDLblsOverMax val="0"/>
  </c:chart>
  <c:txPr>
    <a:bodyPr/>
    <a:lstStyle/>
    <a:p>
      <a:pPr>
        <a:defRPr sz="1800"/>
      </a:pPr>
      <a:endParaRPr lang="fr-F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A5AE-33BF-4B15-99FB-866C79F531F2}" type="datetimeFigureOut">
              <a:rPr lang="fr-FR" smtClean="0"/>
              <a:t>18/02/2021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05B6-C204-4D05-B470-E221495BC437}" type="slidenum">
              <a:rPr lang="fr-FR" smtClean="0"/>
              <a:t>‹N°›</a:t>
            </a:fld>
            <a:endParaRPr lang="fr-FR"/>
          </a:p>
        </p:txBody>
      </p:sp>
    </p:spTree>
    <p:extLst>
      <p:ext uri="{BB962C8B-B14F-4D97-AF65-F5344CB8AC3E}">
        <p14:creationId xmlns:p14="http://schemas.microsoft.com/office/powerpoint/2010/main" val="2618201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a:t>
            </a:fld>
            <a:endParaRPr lang="fr-FR"/>
          </a:p>
        </p:txBody>
      </p:sp>
    </p:spTree>
    <p:extLst>
      <p:ext uri="{BB962C8B-B14F-4D97-AF65-F5344CB8AC3E}">
        <p14:creationId xmlns:p14="http://schemas.microsoft.com/office/powerpoint/2010/main" val="73711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22</a:t>
            </a:fld>
            <a:endParaRPr lang="fr-FR"/>
          </a:p>
        </p:txBody>
      </p:sp>
    </p:spTree>
    <p:extLst>
      <p:ext uri="{BB962C8B-B14F-4D97-AF65-F5344CB8AC3E}">
        <p14:creationId xmlns:p14="http://schemas.microsoft.com/office/powerpoint/2010/main" val="352915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24</a:t>
            </a:fld>
            <a:endParaRPr lang="fr-FR"/>
          </a:p>
        </p:txBody>
      </p:sp>
    </p:spTree>
    <p:extLst>
      <p:ext uri="{BB962C8B-B14F-4D97-AF65-F5344CB8AC3E}">
        <p14:creationId xmlns:p14="http://schemas.microsoft.com/office/powerpoint/2010/main" val="3373601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25</a:t>
            </a:fld>
            <a:endParaRPr lang="fr-FR"/>
          </a:p>
        </p:txBody>
      </p:sp>
    </p:spTree>
    <p:extLst>
      <p:ext uri="{BB962C8B-B14F-4D97-AF65-F5344CB8AC3E}">
        <p14:creationId xmlns:p14="http://schemas.microsoft.com/office/powerpoint/2010/main" val="256828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Définition de la problématique: </a:t>
            </a:r>
          </a:p>
          <a:p>
            <a:r>
              <a:rPr lang="fr-FR" b="0" i="0" dirty="0">
                <a:solidFill>
                  <a:srgbClr val="050505"/>
                </a:solidFill>
                <a:effectLst/>
                <a:latin typeface="Segoe UI Historic" panose="020B0502040204020203" pitchFamily="34" charset="0"/>
              </a:rPr>
              <a:t>Ces dernières années, de nombreuses enseignes de la restauration ne savent pas et ne connaissent pas comment inclure le développement d'une solution technologique et mobile qui soit adapter a tout types et catégories de restaurants.</a:t>
            </a:r>
          </a:p>
          <a:p>
            <a:r>
              <a:rPr lang="fr-FR" b="0" i="0" dirty="0">
                <a:solidFill>
                  <a:srgbClr val="050505"/>
                </a:solidFill>
                <a:effectLst/>
                <a:latin typeface="Segoe UI Historic" panose="020B0502040204020203" pitchFamily="34" charset="0"/>
              </a:rPr>
              <a:t>la question qui se pose est comment peut-on remédier a ce problème ?</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5</a:t>
            </a:fld>
            <a:endParaRPr lang="fr-FR"/>
          </a:p>
        </p:txBody>
      </p:sp>
    </p:spTree>
    <p:extLst>
      <p:ext uri="{BB962C8B-B14F-4D97-AF65-F5344CB8AC3E}">
        <p14:creationId xmlns:p14="http://schemas.microsoft.com/office/powerpoint/2010/main" val="427216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idée de la solution proposée:</a:t>
            </a:r>
          </a:p>
          <a:p>
            <a:r>
              <a:rPr lang="fr-FR" b="0" i="0" dirty="0">
                <a:solidFill>
                  <a:srgbClr val="050505"/>
                </a:solidFill>
                <a:effectLst/>
                <a:latin typeface="Segoe UI Historic" panose="020B0502040204020203" pitchFamily="34" charset="0"/>
              </a:rPr>
              <a:t> En effet, Nous en tant qu'ingénieurs en informatique il est de notre devoir et de notre pouvoir de guider les restaurateurs vers une solution qui soit innovante pour le bien de leurs projet et le bien de la clientèle dont il dispose. </a:t>
            </a:r>
          </a:p>
          <a:p>
            <a:r>
              <a:rPr lang="fr-FR" b="0" i="0" dirty="0">
                <a:solidFill>
                  <a:srgbClr val="050505"/>
                </a:solidFill>
                <a:effectLst/>
                <a:latin typeface="Segoe UI Historic" panose="020B0502040204020203" pitchFamily="34" charset="0"/>
              </a:rPr>
              <a:t>Cette technologie (cad le développement des applications ) est désormais une opportunité pour les restaurateurs afin qu'ils puissent maîtriser leur activité, de fidéliser leur client, d’accélérer leurs processus de travail, et de booster leurs chiffres d’affaires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6</a:t>
            </a:fld>
            <a:endParaRPr lang="fr-FR"/>
          </a:p>
        </p:txBody>
      </p:sp>
    </p:spTree>
    <p:extLst>
      <p:ext uri="{BB962C8B-B14F-4D97-AF65-F5344CB8AC3E}">
        <p14:creationId xmlns:p14="http://schemas.microsoft.com/office/powerpoint/2010/main" val="240740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Analyse + critique de l'existant : Aujourd'hui, plusieurs restaurants en Tunisie et a l'échelle internationale incorporent la technologie a leurs </a:t>
            </a:r>
            <a:r>
              <a:rPr lang="fr-FR" b="0" i="0" dirty="0" err="1">
                <a:solidFill>
                  <a:srgbClr val="050505"/>
                </a:solidFill>
                <a:effectLst/>
                <a:latin typeface="Segoe UI Historic" panose="020B0502040204020203" pitchFamily="34" charset="0"/>
              </a:rPr>
              <a:t>domaine.Il</a:t>
            </a:r>
            <a:r>
              <a:rPr lang="fr-FR" b="0" i="0" dirty="0">
                <a:solidFill>
                  <a:srgbClr val="050505"/>
                </a:solidFill>
                <a:effectLst/>
                <a:latin typeface="Segoe UI Historic" panose="020B0502040204020203" pitchFamily="34" charset="0"/>
              </a:rPr>
              <a:t> est donc nécessaire que les restaurateurs soit conscient de l'enjeu que représente le secteur du mobile(les Applications ) dans la restauration. il est a noté que plus de 64% des personnes habituées au restaurants préfèrent utilisées les applications mobile pour commander, se faire livrer ou même payer en ligne pour le confort , la rapidité et la sécurité que peuvent </a:t>
            </a:r>
            <a:r>
              <a:rPr lang="fr-FR" b="0" i="0" dirty="0" err="1">
                <a:solidFill>
                  <a:srgbClr val="050505"/>
                </a:solidFill>
                <a:effectLst/>
                <a:latin typeface="Segoe UI Historic" panose="020B0502040204020203" pitchFamily="34" charset="0"/>
              </a:rPr>
              <a:t>beneficier</a:t>
            </a:r>
            <a:r>
              <a:rPr lang="fr-FR" b="0" i="0" dirty="0">
                <a:solidFill>
                  <a:srgbClr val="050505"/>
                </a:solidFill>
                <a:effectLst/>
                <a:latin typeface="Segoe UI Historic" panose="020B0502040204020203" pitchFamily="34" charset="0"/>
              </a:rPr>
              <a:t> les clients</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8</a:t>
            </a:fld>
            <a:endParaRPr lang="fr-FR"/>
          </a:p>
        </p:txBody>
      </p:sp>
    </p:spTree>
    <p:extLst>
      <p:ext uri="{BB962C8B-B14F-4D97-AF65-F5344CB8AC3E}">
        <p14:creationId xmlns:p14="http://schemas.microsoft.com/office/powerpoint/2010/main" val="2272436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9</a:t>
            </a:fld>
            <a:endParaRPr lang="fr-FR"/>
          </a:p>
        </p:txBody>
      </p:sp>
    </p:spTree>
    <p:extLst>
      <p:ext uri="{BB962C8B-B14F-4D97-AF65-F5344CB8AC3E}">
        <p14:creationId xmlns:p14="http://schemas.microsoft.com/office/powerpoint/2010/main" val="29464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14</a:t>
            </a:fld>
            <a:endParaRPr lang="fr-FR"/>
          </a:p>
        </p:txBody>
      </p:sp>
    </p:spTree>
    <p:extLst>
      <p:ext uri="{BB962C8B-B14F-4D97-AF65-F5344CB8AC3E}">
        <p14:creationId xmlns:p14="http://schemas.microsoft.com/office/powerpoint/2010/main" val="2414106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16</a:t>
            </a:fld>
            <a:endParaRPr lang="fr-FR"/>
          </a:p>
        </p:txBody>
      </p:sp>
    </p:spTree>
    <p:extLst>
      <p:ext uri="{BB962C8B-B14F-4D97-AF65-F5344CB8AC3E}">
        <p14:creationId xmlns:p14="http://schemas.microsoft.com/office/powerpoint/2010/main" val="36957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18</a:t>
            </a:fld>
            <a:endParaRPr lang="fr-FR"/>
          </a:p>
        </p:txBody>
      </p:sp>
    </p:spTree>
    <p:extLst>
      <p:ext uri="{BB962C8B-B14F-4D97-AF65-F5344CB8AC3E}">
        <p14:creationId xmlns:p14="http://schemas.microsoft.com/office/powerpoint/2010/main" val="2383815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20</a:t>
            </a:fld>
            <a:endParaRPr lang="fr-FR"/>
          </a:p>
        </p:txBody>
      </p:sp>
    </p:spTree>
    <p:extLst>
      <p:ext uri="{BB962C8B-B14F-4D97-AF65-F5344CB8AC3E}">
        <p14:creationId xmlns:p14="http://schemas.microsoft.com/office/powerpoint/2010/main" val="112319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812672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605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59" r:id="rId23"/>
    <p:sldLayoutId id="2147483660"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a:xfrm>
            <a:off x="5270500" y="2928607"/>
            <a:ext cx="5727699" cy="677416"/>
          </a:xfrm>
        </p:spPr>
        <p:txBody>
          <a:bodyPr/>
          <a:lstStyle/>
          <a:p>
            <a:r>
              <a:rPr lang="en-US" dirty="0"/>
              <a:t>Smart Restaurant</a:t>
            </a:r>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a:xfrm>
            <a:off x="9255051" y="3606023"/>
            <a:ext cx="5083626" cy="288032"/>
          </a:xfrm>
        </p:spPr>
        <p:txBody>
          <a:bodyPr/>
          <a:lstStyle/>
          <a:p>
            <a:r>
              <a:rPr lang="en-US" altLang="ko-KR" dirty="0"/>
              <a:t>By SMARTIES</a:t>
            </a:r>
          </a:p>
        </p:txBody>
      </p:sp>
      <p:sp>
        <p:nvSpPr>
          <p:cNvPr id="5" name="Rectangle 4">
            <a:extLst>
              <a:ext uri="{FF2B5EF4-FFF2-40B4-BE49-F238E27FC236}">
                <a16:creationId xmlns:a16="http://schemas.microsoft.com/office/drawing/2014/main" id="{C0996A06-951B-41D2-B76C-DBAE4E5FC029}"/>
              </a:ext>
            </a:extLst>
          </p:cNvPr>
          <p:cNvSpPr/>
          <p:nvPr/>
        </p:nvSpPr>
        <p:spPr>
          <a:xfrm>
            <a:off x="1676400" y="1968500"/>
            <a:ext cx="2578100" cy="29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A544378-D4A8-482C-8151-F9527704A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101850"/>
            <a:ext cx="2647163" cy="2730500"/>
          </a:xfrm>
          <a:prstGeom prst="rect">
            <a:avLst/>
          </a:prstGeom>
        </p:spPr>
      </p:pic>
    </p:spTree>
    <p:extLst>
      <p:ext uri="{BB962C8B-B14F-4D97-AF65-F5344CB8AC3E}">
        <p14:creationId xmlns:p14="http://schemas.microsoft.com/office/powerpoint/2010/main" val="3046747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 calcmode="lin" valueType="num">
                                      <p:cBhvr additive="base">
                                        <p:cTn id="1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 calcmode="lin" valueType="num">
                                      <p:cBhvr additive="base">
                                        <p:cTn id="1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err="1">
                <a:solidFill>
                  <a:schemeClr val="accent2"/>
                </a:solidFill>
                <a:cs typeface="Arial" pitchFamily="34" charset="0"/>
              </a:rPr>
              <a:t>Valeurs</a:t>
            </a:r>
            <a:r>
              <a:rPr lang="en-US" altLang="ko-KR" sz="5400" b="1" dirty="0">
                <a:solidFill>
                  <a:schemeClr val="accent2"/>
                </a:solidFill>
                <a:cs typeface="Arial" pitchFamily="34" charset="0"/>
              </a:rPr>
              <a:t> </a:t>
            </a:r>
            <a:r>
              <a:rPr lang="en-US" altLang="ko-KR" sz="5400" b="1" dirty="0" err="1">
                <a:solidFill>
                  <a:schemeClr val="accent2"/>
                </a:solidFill>
                <a:cs typeface="Arial" pitchFamily="34" charset="0"/>
              </a:rPr>
              <a:t>ajoutées</a:t>
            </a:r>
            <a:endParaRPr lang="fr-FR" dirty="0"/>
          </a:p>
        </p:txBody>
      </p:sp>
      <p:sp>
        <p:nvSpPr>
          <p:cNvPr id="4" name="ZoneTexte 3">
            <a:extLst>
              <a:ext uri="{FF2B5EF4-FFF2-40B4-BE49-F238E27FC236}">
                <a16:creationId xmlns:a16="http://schemas.microsoft.com/office/drawing/2014/main" id="{41E90EF2-68D7-42B4-949B-918262BD880E}"/>
              </a:ext>
            </a:extLst>
          </p:cNvPr>
          <p:cNvSpPr txBox="1"/>
          <p:nvPr/>
        </p:nvSpPr>
        <p:spPr>
          <a:xfrm>
            <a:off x="550985" y="1430215"/>
            <a:ext cx="11254153" cy="2376997"/>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Calibri" panose="020F0502020204030204" pitchFamily="34" charset="0"/>
              </a:rPr>
              <a:t>Commande via l’application</a:t>
            </a:r>
            <a:endParaRPr lang="fr-FR" sz="2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Calibri" panose="020F0502020204030204" pitchFamily="34" charset="0"/>
              </a:rPr>
              <a:t>Automatisation grâce aux capteurs</a:t>
            </a:r>
            <a:endParaRPr lang="fr-FR" sz="2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Calibri" panose="020F0502020204030204" pitchFamily="34" charset="0"/>
              </a:rPr>
              <a:t>Feedback des services, plats et hygiène</a:t>
            </a:r>
            <a:endParaRPr lang="fr-FR" sz="2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Calibri" panose="020F0502020204030204" pitchFamily="34" charset="0"/>
              </a:rPr>
              <a:t>Paiement en ligne</a:t>
            </a:r>
            <a:endParaRPr lang="fr-FR" sz="2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Arial" panose="020B0604020202020204" pitchFamily="34" charset="0"/>
              </a:rPr>
              <a:t>Intégration des technologies IoT</a:t>
            </a:r>
          </a:p>
        </p:txBody>
      </p:sp>
    </p:spTree>
    <p:extLst>
      <p:ext uri="{BB962C8B-B14F-4D97-AF65-F5344CB8AC3E}">
        <p14:creationId xmlns:p14="http://schemas.microsoft.com/office/powerpoint/2010/main" val="350218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a:solidFill>
                  <a:schemeClr val="accent2"/>
                </a:solidFill>
                <a:cs typeface="Arial" pitchFamily="34" charset="0"/>
              </a:rPr>
              <a:t>Arduino</a:t>
            </a:r>
            <a:endParaRPr lang="fr-FR" dirty="0"/>
          </a:p>
        </p:txBody>
      </p:sp>
      <p:sp>
        <p:nvSpPr>
          <p:cNvPr id="4" name="ZoneTexte 3">
            <a:extLst>
              <a:ext uri="{FF2B5EF4-FFF2-40B4-BE49-F238E27FC236}">
                <a16:creationId xmlns:a16="http://schemas.microsoft.com/office/drawing/2014/main" id="{41E90EF2-68D7-42B4-949B-918262BD880E}"/>
              </a:ext>
            </a:extLst>
          </p:cNvPr>
          <p:cNvSpPr txBox="1"/>
          <p:nvPr/>
        </p:nvSpPr>
        <p:spPr>
          <a:xfrm>
            <a:off x="550985" y="1430215"/>
            <a:ext cx="11254153" cy="145495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fr-FR" sz="2800" dirty="0">
                <a:effectLst/>
                <a:latin typeface="Calibri" panose="020F0502020204030204" pitchFamily="34" charset="0"/>
                <a:ea typeface="Calibri" panose="020F0502020204030204" pitchFamily="34" charset="0"/>
                <a:cs typeface="Calibri" panose="020F0502020204030204" pitchFamily="34" charset="0"/>
              </a:rPr>
              <a:t>Alerte plat</a:t>
            </a:r>
          </a:p>
          <a:p>
            <a:pPr marL="342900" lvl="0" indent="-342900">
              <a:lnSpc>
                <a:spcPct val="107000"/>
              </a:lnSpc>
              <a:buFont typeface="Symbol" panose="05050102010706020507" pitchFamily="18" charset="2"/>
              <a:buChar char=""/>
            </a:pPr>
            <a:r>
              <a:rPr lang="fr-FR" sz="2800" dirty="0">
                <a:latin typeface="Calibri" panose="020F0502020204030204" pitchFamily="34" charset="0"/>
                <a:ea typeface="Calibri" panose="020F0502020204030204" pitchFamily="34" charset="0"/>
                <a:cs typeface="Calibri" panose="020F0502020204030204" pitchFamily="34" charset="0"/>
              </a:rPr>
              <a:t>Alerte Serveur</a:t>
            </a:r>
          </a:p>
          <a:p>
            <a:pPr marL="342900" lvl="0" indent="-342900">
              <a:lnSpc>
                <a:spcPct val="107000"/>
              </a:lnSpc>
              <a:buFont typeface="Symbol" panose="05050102010706020507" pitchFamily="18" charset="2"/>
              <a:buChar char=""/>
            </a:pPr>
            <a:r>
              <a:rPr lang="fr-FR" sz="2800" dirty="0">
                <a:latin typeface="Calibri" panose="020F0502020204030204" pitchFamily="34" charset="0"/>
                <a:ea typeface="Calibri" panose="020F0502020204030204" pitchFamily="34" charset="0"/>
                <a:cs typeface="Calibri" panose="020F0502020204030204" pitchFamily="34" charset="0"/>
              </a:rPr>
              <a:t>Détecteur chaleur</a:t>
            </a:r>
            <a:endParaRPr lang="fr-FR"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913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Les Modules</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88563" y="2401606"/>
            <a:ext cx="1502862" cy="548290"/>
            <a:chOff x="3243489" y="2171403"/>
            <a:chExt cx="1502862" cy="548290"/>
          </a:xfrm>
        </p:grpSpPr>
        <p:sp>
          <p:nvSpPr>
            <p:cNvPr id="32" name="TextBox 31">
              <a:extLst>
                <a:ext uri="{FF2B5EF4-FFF2-40B4-BE49-F238E27FC236}">
                  <a16:creationId xmlns:a16="http://schemas.microsoft.com/office/drawing/2014/main" id="{D14589ED-834A-4647-8161-82E7DE09ED88}"/>
                </a:ext>
              </a:extLst>
            </p:cNvPr>
            <p:cNvSpPr txBox="1"/>
            <p:nvPr/>
          </p:nvSpPr>
          <p:spPr>
            <a:xfrm>
              <a:off x="3345832" y="2196473"/>
              <a:ext cx="1400519" cy="523220"/>
            </a:xfrm>
            <a:prstGeom prst="rect">
              <a:avLst/>
            </a:prstGeom>
            <a:noFill/>
          </p:spPr>
          <p:txBody>
            <a:bodyPr wrap="square" rtlCol="0">
              <a:spAutoFit/>
            </a:bodyPr>
            <a:lstStyle/>
            <a:p>
              <a:pPr algn="ctr"/>
              <a:r>
                <a:rPr lang="en-US" altLang="ko-KR" sz="1400" b="1" dirty="0">
                  <a:solidFill>
                    <a:schemeClr val="bg1"/>
                  </a:solidFill>
                </a:rPr>
                <a:t>Gestion de Menu</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335950" y="4872696"/>
            <a:ext cx="1413845" cy="606072"/>
            <a:chOff x="3290876" y="2207219"/>
            <a:chExt cx="1413845" cy="606072"/>
          </a:xfrm>
        </p:grpSpPr>
        <p:sp>
          <p:nvSpPr>
            <p:cNvPr id="35" name="TextBox 34">
              <a:extLst>
                <a:ext uri="{FF2B5EF4-FFF2-40B4-BE49-F238E27FC236}">
                  <a16:creationId xmlns:a16="http://schemas.microsoft.com/office/drawing/2014/main" id="{DCC9FF50-AB2E-4996-A95F-67CCAEBCCBF5}"/>
                </a:ext>
              </a:extLst>
            </p:cNvPr>
            <p:cNvSpPr txBox="1"/>
            <p:nvPr/>
          </p:nvSpPr>
          <p:spPr>
            <a:xfrm>
              <a:off x="3304202" y="2207219"/>
              <a:ext cx="1400519" cy="523220"/>
            </a:xfrm>
            <a:prstGeom prst="rect">
              <a:avLst/>
            </a:prstGeom>
            <a:noFill/>
          </p:spPr>
          <p:txBody>
            <a:bodyPr wrap="square" rtlCol="0">
              <a:spAutoFit/>
            </a:bodyPr>
            <a:lstStyle/>
            <a:p>
              <a:pPr algn="ctr"/>
              <a:r>
                <a:rPr lang="fr-FR" altLang="ko-KR" sz="1400" b="1" dirty="0">
                  <a:solidFill>
                    <a:schemeClr val="bg1"/>
                  </a:solidFill>
                </a:rPr>
                <a:t>Gestion des Utilisateurs</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90876" y="2536292"/>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sp>
        <p:nvSpPr>
          <p:cNvPr id="40" name="TextBox 39">
            <a:extLst>
              <a:ext uri="{FF2B5EF4-FFF2-40B4-BE49-F238E27FC236}">
                <a16:creationId xmlns:a16="http://schemas.microsoft.com/office/drawing/2014/main" id="{069E566D-83D0-41E6-AB1B-7CC14449015B}"/>
              </a:ext>
            </a:extLst>
          </p:cNvPr>
          <p:cNvSpPr txBox="1"/>
          <p:nvPr/>
        </p:nvSpPr>
        <p:spPr>
          <a:xfrm>
            <a:off x="4513957" y="5385249"/>
            <a:ext cx="3141411" cy="584775"/>
          </a:xfrm>
          <a:prstGeom prst="rect">
            <a:avLst/>
          </a:prstGeom>
          <a:noFill/>
        </p:spPr>
        <p:txBody>
          <a:bodyPr wrap="square" lIns="108000" rIns="108000" rtlCol="0">
            <a:spAutoFit/>
          </a:bodyPr>
          <a:lstStyle/>
          <a:p>
            <a:pPr algn="ctr"/>
            <a:r>
              <a:rPr lang="en-US" altLang="ko-KR" sz="3200" b="1" dirty="0">
                <a:solidFill>
                  <a:schemeClr val="tx1">
                    <a:lumMod val="75000"/>
                    <a:lumOff val="25000"/>
                  </a:schemeClr>
                </a:solidFill>
              </a:rPr>
              <a:t>Add Text</a:t>
            </a:r>
            <a:endParaRPr lang="ko-KR" altLang="en-US" sz="32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4021597" y="2388595"/>
            <a:ext cx="1410044" cy="523220"/>
            <a:chOff x="3233964" y="1954419"/>
            <a:chExt cx="1410044" cy="523220"/>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Commande</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605846" y="2407915"/>
            <a:ext cx="1410044" cy="523220"/>
            <a:chOff x="3233964" y="1954419"/>
            <a:chExt cx="1410044" cy="523220"/>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Stock</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87335" y="2398950"/>
            <a:ext cx="1471989" cy="523220"/>
            <a:chOff x="3243489" y="2168747"/>
            <a:chExt cx="1471989" cy="523220"/>
          </a:xfrm>
        </p:grpSpPr>
        <p:sp>
          <p:nvSpPr>
            <p:cNvPr id="49" name="TextBox 48">
              <a:extLst>
                <a:ext uri="{FF2B5EF4-FFF2-40B4-BE49-F238E27FC236}">
                  <a16:creationId xmlns:a16="http://schemas.microsoft.com/office/drawing/2014/main" id="{317DD3ED-BF53-4996-87DE-1E9683540B9F}"/>
                </a:ext>
              </a:extLst>
            </p:cNvPr>
            <p:cNvSpPr txBox="1"/>
            <p:nvPr/>
          </p:nvSpPr>
          <p:spPr>
            <a:xfrm>
              <a:off x="3314959" y="2168747"/>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Fournisseurs</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281083" y="4872696"/>
            <a:ext cx="1410044" cy="523220"/>
            <a:chOff x="3233964" y="1954419"/>
            <a:chExt cx="1410044" cy="523220"/>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523220"/>
            </a:xfrm>
            <a:prstGeom prst="rect">
              <a:avLst/>
            </a:prstGeom>
            <a:noFill/>
          </p:spPr>
          <p:txBody>
            <a:bodyPr wrap="square" rtlCol="0">
              <a:spAutoFit/>
            </a:bodyPr>
            <a:lstStyle/>
            <a:p>
              <a:pPr algn="ctr"/>
              <a:r>
                <a:rPr lang="fr-FR" altLang="ko-KR" sz="1400" b="1" dirty="0">
                  <a:solidFill>
                    <a:schemeClr val="bg1"/>
                  </a:solidFill>
                </a:rPr>
                <a:t>Gestion de Caisse</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sp>
        <p:nvSpPr>
          <p:cNvPr id="59" name="Graphic 1">
            <a:extLst>
              <a:ext uri="{FF2B5EF4-FFF2-40B4-BE49-F238E27FC236}">
                <a16:creationId xmlns:a16="http://schemas.microsoft.com/office/drawing/2014/main" id="{4BE504F5-48FA-4A2A-BD41-135C17576A06}"/>
              </a:ext>
            </a:extLst>
          </p:cNvPr>
          <p:cNvSpPr/>
          <p:nvPr/>
        </p:nvSpPr>
        <p:spPr>
          <a:xfrm>
            <a:off x="5334010" y="3890377"/>
            <a:ext cx="1523980" cy="147390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1"/>
          </a:solidFill>
          <a:ln w="4232" cap="flat">
            <a:noFill/>
            <a:prstDash val="solid"/>
            <a:miter/>
          </a:ln>
        </p:spPr>
        <p:txBody>
          <a:bodyPr rtlCol="0" anchor="ctr"/>
          <a:lstStyle/>
          <a:p>
            <a:endParaRPr lang="en-US"/>
          </a:p>
        </p:txBody>
      </p:sp>
      <p:pic>
        <p:nvPicPr>
          <p:cNvPr id="58" name="Image 57">
            <a:extLst>
              <a:ext uri="{FF2B5EF4-FFF2-40B4-BE49-F238E27FC236}">
                <a16:creationId xmlns:a16="http://schemas.microsoft.com/office/drawing/2014/main" id="{B1EFEE06-8552-4F35-ABDB-EA65180D2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Tree>
    <p:extLst>
      <p:ext uri="{BB962C8B-B14F-4D97-AF65-F5344CB8AC3E}">
        <p14:creationId xmlns:p14="http://schemas.microsoft.com/office/powerpoint/2010/main" val="385451951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Menu</a:t>
            </a: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91662" y="1727621"/>
            <a:ext cx="10679723" cy="344825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C</a:t>
            </a:r>
            <a:r>
              <a:rPr lang="fr-FR" sz="2400" dirty="0">
                <a:effectLst/>
                <a:latin typeface="Calibri" panose="020F0502020204030204" pitchFamily="34" charset="0"/>
                <a:ea typeface="Calibri" panose="020F0502020204030204" pitchFamily="34" charset="0"/>
                <a:cs typeface="Calibri" panose="020F0502020204030204" pitchFamily="34" charset="0"/>
              </a:rPr>
              <a:t>onsacrée et réservée au chef.</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a:t>
            </a:r>
            <a:r>
              <a:rPr lang="fr-FR" sz="2400" dirty="0">
                <a:effectLst/>
                <a:latin typeface="Calibri" panose="020F0502020204030204" pitchFamily="34" charset="0"/>
                <a:ea typeface="Calibri" panose="020F0502020204030204" pitchFamily="34" charset="0"/>
                <a:cs typeface="Calibri" panose="020F0502020204030204" pitchFamily="34" charset="0"/>
              </a:rPr>
              <a:t>érer les plats.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Gérer  </a:t>
            </a:r>
            <a:r>
              <a:rPr lang="fr-FR" sz="2400" dirty="0">
                <a:effectLst/>
                <a:latin typeface="Calibri" panose="020F0502020204030204" pitchFamily="34" charset="0"/>
                <a:ea typeface="Calibri" panose="020F0502020204030204" pitchFamily="34" charset="0"/>
                <a:cs typeface="Calibri" panose="020F0502020204030204" pitchFamily="34" charset="0"/>
              </a:rPr>
              <a:t>les menus.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agination de menu selon le type de repas</a:t>
            </a:r>
          </a:p>
          <a:p>
            <a:endParaRPr lang="fr-FR" sz="2400" dirty="0"/>
          </a:p>
        </p:txBody>
      </p:sp>
    </p:spTree>
    <p:extLst>
      <p:ext uri="{BB962C8B-B14F-4D97-AF65-F5344CB8AC3E}">
        <p14:creationId xmlns:p14="http://schemas.microsoft.com/office/powerpoint/2010/main" val="327171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2" name="Image 11">
            <a:extLst>
              <a:ext uri="{FF2B5EF4-FFF2-40B4-BE49-F238E27FC236}">
                <a16:creationId xmlns:a16="http://schemas.microsoft.com/office/drawing/2014/main" id="{3A8FC36D-22A6-4E75-9722-10EF6BEA9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15" y="856632"/>
            <a:ext cx="5138436" cy="2827616"/>
          </a:xfrm>
          <a:prstGeom prst="rect">
            <a:avLst/>
          </a:prstGeom>
        </p:spPr>
      </p:pic>
      <p:pic>
        <p:nvPicPr>
          <p:cNvPr id="15" name="Image 14">
            <a:extLst>
              <a:ext uri="{FF2B5EF4-FFF2-40B4-BE49-F238E27FC236}">
                <a16:creationId xmlns:a16="http://schemas.microsoft.com/office/drawing/2014/main" id="{52409431-B612-4135-809E-3B7EF889B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767" y="3662635"/>
            <a:ext cx="5145819" cy="2827616"/>
          </a:xfrm>
          <a:prstGeom prst="rect">
            <a:avLst/>
          </a:prstGeom>
        </p:spPr>
      </p:pic>
      <p:pic>
        <p:nvPicPr>
          <p:cNvPr id="17" name="Image 16">
            <a:extLst>
              <a:ext uri="{FF2B5EF4-FFF2-40B4-BE49-F238E27FC236}">
                <a16:creationId xmlns:a16="http://schemas.microsoft.com/office/drawing/2014/main" id="{C5855868-4A2A-498A-B198-3886696C4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445" y="856632"/>
            <a:ext cx="4791141" cy="2638400"/>
          </a:xfrm>
          <a:prstGeom prst="rect">
            <a:avLst/>
          </a:prstGeom>
        </p:spPr>
      </p:pic>
      <p:pic>
        <p:nvPicPr>
          <p:cNvPr id="19" name="Image 18">
            <a:extLst>
              <a:ext uri="{FF2B5EF4-FFF2-40B4-BE49-F238E27FC236}">
                <a16:creationId xmlns:a16="http://schemas.microsoft.com/office/drawing/2014/main" id="{ECD768AF-8A60-45E3-9478-1E667FEB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15" y="3821807"/>
            <a:ext cx="4856150" cy="2668444"/>
          </a:xfrm>
          <a:prstGeom prst="rect">
            <a:avLst/>
          </a:prstGeom>
        </p:spPr>
      </p:pic>
    </p:spTree>
    <p:extLst>
      <p:ext uri="{BB962C8B-B14F-4D97-AF65-F5344CB8AC3E}">
        <p14:creationId xmlns:p14="http://schemas.microsoft.com/office/powerpoint/2010/main" val="122846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Fournisseur</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91662" y="1727621"/>
            <a:ext cx="10679723"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éservée au gérant de l’inventaire.</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Gère liste de fournisseurs</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 </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Trouver des produits au prix le plus bas du marché.</a:t>
            </a:r>
            <a:endParaRPr lang="fr-FR"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8438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AA473671-BBCD-4257-8E8E-033FE850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726" y="767859"/>
            <a:ext cx="4395649" cy="2415399"/>
          </a:xfrm>
          <a:prstGeom prst="rect">
            <a:avLst/>
          </a:prstGeom>
        </p:spPr>
      </p:pic>
      <p:pic>
        <p:nvPicPr>
          <p:cNvPr id="6" name="Image 5">
            <a:extLst>
              <a:ext uri="{FF2B5EF4-FFF2-40B4-BE49-F238E27FC236}">
                <a16:creationId xmlns:a16="http://schemas.microsoft.com/office/drawing/2014/main" id="{D9A0517C-5A97-4511-9F46-34A4A1869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19" y="1923348"/>
            <a:ext cx="5468310" cy="3011304"/>
          </a:xfrm>
          <a:prstGeom prst="rect">
            <a:avLst/>
          </a:prstGeom>
        </p:spPr>
      </p:pic>
      <p:pic>
        <p:nvPicPr>
          <p:cNvPr id="8" name="Image 7">
            <a:extLst>
              <a:ext uri="{FF2B5EF4-FFF2-40B4-BE49-F238E27FC236}">
                <a16:creationId xmlns:a16="http://schemas.microsoft.com/office/drawing/2014/main" id="{CDACBD72-8DF7-4E36-AF46-EAB87C8F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271" y="3429000"/>
            <a:ext cx="5480104" cy="3011305"/>
          </a:xfrm>
          <a:prstGeom prst="rect">
            <a:avLst/>
          </a:prstGeom>
        </p:spPr>
      </p:pic>
    </p:spTree>
    <p:extLst>
      <p:ext uri="{BB962C8B-B14F-4D97-AF65-F5344CB8AC3E}">
        <p14:creationId xmlns:p14="http://schemas.microsoft.com/office/powerpoint/2010/main" val="3203792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Stock</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63953" y="1739346"/>
            <a:ext cx="10679723"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Calibri" panose="020F0502020204030204" pitchFamily="34" charset="0"/>
              </a:rPr>
              <a:t>Réservée au R</a:t>
            </a:r>
            <a:r>
              <a:rPr lang="fr-FR" sz="1800" dirty="0">
                <a:effectLst/>
                <a:latin typeface="Calibri" panose="020F0502020204030204" pitchFamily="34" charset="0"/>
                <a:ea typeface="Calibri" panose="020F0502020204030204" pitchFamily="34" charset="0"/>
                <a:cs typeface="Calibri" panose="020F0502020204030204" pitchFamily="34" charset="0"/>
              </a:rPr>
              <a:t>esponsable Stock</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Administrer  l’inventaire.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par catégorie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 tri de données selon la date de péremption</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consulter les statistiques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envoyer une alerte de fin de stock ou de date de péremption </a:t>
            </a:r>
          </a:p>
          <a:p>
            <a:pPr marL="285750" indent="-285750">
              <a:lnSpc>
                <a:spcPct val="107000"/>
              </a:lnSpc>
              <a:spcAft>
                <a:spcPts val="800"/>
              </a:spcAft>
              <a:buFont typeface="Arial" panose="020B0604020202020204" pitchFamily="34" charset="0"/>
              <a:buChar char="•"/>
            </a:pPr>
            <a:r>
              <a:rPr lang="fr-FR" sz="1800" dirty="0" err="1">
                <a:effectLst/>
                <a:latin typeface="Calibri" panose="020F0502020204030204" pitchFamily="34" charset="0"/>
                <a:ea typeface="Calibri" panose="020F0502020204030204" pitchFamily="34" charset="0"/>
                <a:cs typeface="Calibri" panose="020F0502020204030204" pitchFamily="34" charset="0"/>
              </a:rPr>
              <a:t>Suggerer</a:t>
            </a:r>
            <a:r>
              <a:rPr lang="fr-FR" sz="1800" dirty="0">
                <a:effectLst/>
                <a:latin typeface="Calibri" panose="020F0502020204030204" pitchFamily="34" charset="0"/>
                <a:ea typeface="Calibri" panose="020F0502020204030204" pitchFamily="34" charset="0"/>
                <a:cs typeface="Calibri" panose="020F0502020204030204" pitchFamily="34" charset="0"/>
              </a:rPr>
              <a:t>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6690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402B989A-D963-495E-903D-CDF5D316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767" y="865557"/>
            <a:ext cx="4020760" cy="2209399"/>
          </a:xfrm>
          <a:prstGeom prst="rect">
            <a:avLst/>
          </a:prstGeom>
        </p:spPr>
      </p:pic>
      <p:pic>
        <p:nvPicPr>
          <p:cNvPr id="9" name="Image 8">
            <a:extLst>
              <a:ext uri="{FF2B5EF4-FFF2-40B4-BE49-F238E27FC236}">
                <a16:creationId xmlns:a16="http://schemas.microsoft.com/office/drawing/2014/main" id="{4738F9C0-DFDF-434E-979B-E29315638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347" y="3685309"/>
            <a:ext cx="4520180" cy="2483829"/>
          </a:xfrm>
          <a:prstGeom prst="rect">
            <a:avLst/>
          </a:prstGeom>
        </p:spPr>
      </p:pic>
      <p:pic>
        <p:nvPicPr>
          <p:cNvPr id="11" name="Image 10">
            <a:extLst>
              <a:ext uri="{FF2B5EF4-FFF2-40B4-BE49-F238E27FC236}">
                <a16:creationId xmlns:a16="http://schemas.microsoft.com/office/drawing/2014/main" id="{C6F63186-D69F-4ED4-A0D0-A46FA9C7D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00" y="1661579"/>
            <a:ext cx="6057379" cy="3328517"/>
          </a:xfrm>
          <a:prstGeom prst="rect">
            <a:avLst/>
          </a:prstGeom>
        </p:spPr>
      </p:pic>
    </p:spTree>
    <p:extLst>
      <p:ext uri="{BB962C8B-B14F-4D97-AF65-F5344CB8AC3E}">
        <p14:creationId xmlns:p14="http://schemas.microsoft.com/office/powerpoint/2010/main" val="3249122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Personnel</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63953" y="1739346"/>
            <a:ext cx="10679723" cy="237032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onsacrée au gérant du restaurant, </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Il pourra aussi gérer le personnel et leurs droits d’accès.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 et tri</a:t>
            </a:r>
          </a:p>
          <a:p>
            <a:pPr marL="285750" indent="-285750">
              <a:lnSpc>
                <a:spcPct val="107000"/>
              </a:lnSpc>
              <a:spcAft>
                <a:spcPts val="800"/>
              </a:spcAft>
              <a:buFont typeface="Arial" panose="020B0604020202020204" pitchFamily="34" charset="0"/>
              <a:buChar char="•"/>
              <a:tabLst>
                <a:tab pos="1965960" algn="l"/>
              </a:tabLs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érer la musique jouée dans le restaurant</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mailing </a:t>
            </a:r>
          </a:p>
          <a:p>
            <a:pPr marL="285750" indent="-285750">
              <a:lnSpc>
                <a:spcPct val="107000"/>
              </a:lnSpc>
              <a:spcAft>
                <a:spcPts val="800"/>
              </a:spcAft>
              <a:buFont typeface="Arial" panose="020B0604020202020204" pitchFamily="34" charset="0"/>
              <a:buChar char="•"/>
              <a:tabLst>
                <a:tab pos="1965960" algn="l"/>
              </a:tabLs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Authentification</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363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a:solidFill>
                    <a:schemeClr val="tx1"/>
                  </a:solidFill>
                  <a:latin typeface="Arial" pitchFamily="34" charset="0"/>
                  <a:cs typeface="Arial" pitchFamily="34" charset="0"/>
                </a:rPr>
                <a:t>Introduction Général du Thème choisis</a:t>
              </a:r>
              <a:endParaRPr lang="ko-KR" altLang="en-US" dirty="0">
                <a:solidFill>
                  <a:schemeClr val="tx1"/>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5267958" y="2755556"/>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err="1">
                <a:latin typeface="Arial" pitchFamily="34" charset="0"/>
                <a:cs typeface="Arial" pitchFamily="34" charset="0"/>
              </a:rPr>
              <a:t>Analyse</a:t>
            </a:r>
            <a:r>
              <a:rPr lang="en-US" altLang="ko-KR" dirty="0">
                <a:latin typeface="Arial" pitchFamily="34" charset="0"/>
                <a:cs typeface="Arial" pitchFamily="34" charset="0"/>
              </a:rPr>
              <a:t> de </a:t>
            </a:r>
            <a:r>
              <a:rPr lang="en-US" altLang="ko-KR" dirty="0" err="1">
                <a:latin typeface="Arial" pitchFamily="34" charset="0"/>
                <a:cs typeface="Arial" pitchFamily="34" charset="0"/>
              </a:rPr>
              <a:t>l’éxistance</a:t>
            </a:r>
            <a:endParaRPr lang="ko-KR" altLang="en-US"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5475122" y="3666548"/>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Etude de la Concurrence </a:t>
            </a:r>
            <a:endParaRPr lang="ko-KR" altLang="en-US"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5475120" y="4658990"/>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Modules et Les </a:t>
            </a:r>
            <a:r>
              <a:rPr lang="en-US" altLang="ko-KR" dirty="0" err="1">
                <a:latin typeface="Arial" pitchFamily="34" charset="0"/>
                <a:cs typeface="Arial" pitchFamily="34" charset="0"/>
              </a:rPr>
              <a:t>Fonctionnalitées</a:t>
            </a:r>
            <a:endParaRPr lang="ko-KR" altLang="en-US"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5475121" y="5624109"/>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Maquette et scenario Arduino</a:t>
            </a:r>
            <a:endParaRPr lang="ko-KR" altLang="en-US" dirty="0">
              <a:latin typeface="Arial" pitchFamily="34" charset="0"/>
              <a:cs typeface="Arial" pitchFamily="34" charset="0"/>
            </a:endParaRPr>
          </a:p>
        </p:txBody>
      </p:sp>
      <p:sp>
        <p:nvSpPr>
          <p:cNvPr id="2" name="ZoneTexte 1">
            <a:extLst>
              <a:ext uri="{FF2B5EF4-FFF2-40B4-BE49-F238E27FC236}">
                <a16:creationId xmlns:a16="http://schemas.microsoft.com/office/drawing/2014/main" id="{09E51CFB-82BB-4728-A70D-C9EECCF3F1DC}"/>
              </a:ext>
            </a:extLst>
          </p:cNvPr>
          <p:cNvSpPr txBox="1"/>
          <p:nvPr/>
        </p:nvSpPr>
        <p:spPr>
          <a:xfrm>
            <a:off x="7035517" y="123020"/>
            <a:ext cx="1879041" cy="1107996"/>
          </a:xfrm>
          <a:prstGeom prst="rect">
            <a:avLst/>
          </a:prstGeom>
          <a:noFill/>
        </p:spPr>
        <p:txBody>
          <a:bodyPr wrap="none" rtlCol="0">
            <a:spAutoFit/>
          </a:bodyPr>
          <a:lstStyle/>
          <a:p>
            <a:r>
              <a:rPr lang="fr-FR" sz="6600" dirty="0">
                <a:solidFill>
                  <a:srgbClr val="F4AE59"/>
                </a:solidFill>
              </a:rPr>
              <a:t>Plan</a:t>
            </a:r>
          </a:p>
        </p:txBody>
      </p:sp>
      <p:pic>
        <p:nvPicPr>
          <p:cNvPr id="35" name="Image 34">
            <a:extLst>
              <a:ext uri="{FF2B5EF4-FFF2-40B4-BE49-F238E27FC236}">
                <a16:creationId xmlns:a16="http://schemas.microsoft.com/office/drawing/2014/main" id="{3473302A-D9FB-429D-B5CC-984562C5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96" y="213650"/>
            <a:ext cx="2022161" cy="746644"/>
          </a:xfrm>
          <a:prstGeom prst="rect">
            <a:avLst/>
          </a:prstGeom>
        </p:spPr>
      </p:pic>
    </p:spTree>
    <p:extLst>
      <p:ext uri="{BB962C8B-B14F-4D97-AF65-F5344CB8AC3E}">
        <p14:creationId xmlns:p14="http://schemas.microsoft.com/office/powerpoint/2010/main" val="1004718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anim calcmode="lin" valueType="num">
                                      <p:cBhvr>
                                        <p:cTn id="32" dur="500" fill="hold"/>
                                        <p:tgtEl>
                                          <p:spTgt spid="96"/>
                                        </p:tgtEl>
                                        <p:attrNameLst>
                                          <p:attrName>ppt_x</p:attrName>
                                        </p:attrNameLst>
                                      </p:cBhvr>
                                      <p:tavLst>
                                        <p:tav tm="0">
                                          <p:val>
                                            <p:strVal val="#ppt_x"/>
                                          </p:val>
                                        </p:tav>
                                        <p:tav tm="100000">
                                          <p:val>
                                            <p:strVal val="#ppt_x"/>
                                          </p:val>
                                        </p:tav>
                                      </p:tavLst>
                                    </p:anim>
                                    <p:anim calcmode="lin" valueType="num">
                                      <p:cBhvr>
                                        <p:cTn id="33" dur="500" fill="hold"/>
                                        <p:tgtEl>
                                          <p:spTgt spid="9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anim calcmode="lin" valueType="num">
                                      <p:cBhvr>
                                        <p:cTn id="44" dur="500" fill="hold"/>
                                        <p:tgtEl>
                                          <p:spTgt spid="97"/>
                                        </p:tgtEl>
                                        <p:attrNameLst>
                                          <p:attrName>ppt_x</p:attrName>
                                        </p:attrNameLst>
                                      </p:cBhvr>
                                      <p:tavLst>
                                        <p:tav tm="0">
                                          <p:val>
                                            <p:strVal val="#ppt_x"/>
                                          </p:val>
                                        </p:tav>
                                        <p:tav tm="100000">
                                          <p:val>
                                            <p:strVal val="#ppt_x"/>
                                          </p:val>
                                        </p:tav>
                                      </p:tavLst>
                                    </p:anim>
                                    <p:anim calcmode="lin" valueType="num">
                                      <p:cBhvr>
                                        <p:cTn id="45" dur="500" fill="hold"/>
                                        <p:tgtEl>
                                          <p:spTgt spid="9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anim calcmode="lin" valueType="num">
                                      <p:cBhvr>
                                        <p:cTn id="56" dur="500" fill="hold"/>
                                        <p:tgtEl>
                                          <p:spTgt spid="98"/>
                                        </p:tgtEl>
                                        <p:attrNameLst>
                                          <p:attrName>ppt_x</p:attrName>
                                        </p:attrNameLst>
                                      </p:cBhvr>
                                      <p:tavLst>
                                        <p:tav tm="0">
                                          <p:val>
                                            <p:strVal val="#ppt_x"/>
                                          </p:val>
                                        </p:tav>
                                        <p:tav tm="100000">
                                          <p:val>
                                            <p:strVal val="#ppt_x"/>
                                          </p:val>
                                        </p:tav>
                                      </p:tavLst>
                                    </p:anim>
                                    <p:anim calcmode="lin" valueType="num">
                                      <p:cBhvr>
                                        <p:cTn id="57" dur="500" fill="hold"/>
                                        <p:tgtEl>
                                          <p:spTgt spid="98"/>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7"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500" fill="hold"/>
                                        <p:tgtEl>
                                          <p:spTgt spid="9"/>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anim calcmode="lin" valueType="num">
                                      <p:cBhvr>
                                        <p:cTn id="68" dur="500" fill="hold"/>
                                        <p:tgtEl>
                                          <p:spTgt spid="99"/>
                                        </p:tgtEl>
                                        <p:attrNameLst>
                                          <p:attrName>ppt_x</p:attrName>
                                        </p:attrNameLst>
                                      </p:cBhvr>
                                      <p:tavLst>
                                        <p:tav tm="0">
                                          <p:val>
                                            <p:strVal val="#ppt_x"/>
                                          </p:val>
                                        </p:tav>
                                        <p:tav tm="100000">
                                          <p:val>
                                            <p:strVal val="#ppt_x"/>
                                          </p:val>
                                        </p:tav>
                                      </p:tavLst>
                                    </p:anim>
                                    <p:anim calcmode="lin" valueType="num">
                                      <p:cBhvr>
                                        <p:cTn id="69"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8A44FD28-36DB-452D-BDBB-625CD90A6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3" y="767859"/>
            <a:ext cx="6522275" cy="3591705"/>
          </a:xfrm>
          <a:prstGeom prst="rect">
            <a:avLst/>
          </a:prstGeom>
        </p:spPr>
      </p:pic>
      <p:pic>
        <p:nvPicPr>
          <p:cNvPr id="7" name="Image 6">
            <a:extLst>
              <a:ext uri="{FF2B5EF4-FFF2-40B4-BE49-F238E27FC236}">
                <a16:creationId xmlns:a16="http://schemas.microsoft.com/office/drawing/2014/main" id="{9D02D91B-D530-44F5-90B1-A2D8129C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1240" y="2653294"/>
            <a:ext cx="3485050" cy="1915027"/>
          </a:xfrm>
          <a:prstGeom prst="rect">
            <a:avLst/>
          </a:prstGeom>
        </p:spPr>
      </p:pic>
      <p:pic>
        <p:nvPicPr>
          <p:cNvPr id="10" name="Image 9">
            <a:extLst>
              <a:ext uri="{FF2B5EF4-FFF2-40B4-BE49-F238E27FC236}">
                <a16:creationId xmlns:a16="http://schemas.microsoft.com/office/drawing/2014/main" id="{8D0200FD-5664-4EC6-9E95-A84D5F6F7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9211" y="823408"/>
            <a:ext cx="3167079" cy="1740303"/>
          </a:xfrm>
          <a:prstGeom prst="rect">
            <a:avLst/>
          </a:prstGeom>
        </p:spPr>
      </p:pic>
      <p:pic>
        <p:nvPicPr>
          <p:cNvPr id="14" name="Image 13">
            <a:extLst>
              <a:ext uri="{FF2B5EF4-FFF2-40B4-BE49-F238E27FC236}">
                <a16:creationId xmlns:a16="http://schemas.microsoft.com/office/drawing/2014/main" id="{600206E0-D3D7-4C14-A6A1-5058A53B3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010" y="4579550"/>
            <a:ext cx="3319280" cy="1827871"/>
          </a:xfrm>
          <a:prstGeom prst="rect">
            <a:avLst/>
          </a:prstGeom>
        </p:spPr>
      </p:pic>
    </p:spTree>
    <p:extLst>
      <p:ext uri="{BB962C8B-B14F-4D97-AF65-F5344CB8AC3E}">
        <p14:creationId xmlns:p14="http://schemas.microsoft.com/office/powerpoint/2010/main" val="405099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Commandes</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63953" y="1739346"/>
            <a:ext cx="10679723"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Co</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nsacrée au serveur</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Gère les commandes des clients </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Gérer les tables.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Recherches sur les tables </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trier les commandes</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statistiques</a:t>
            </a:r>
          </a:p>
          <a:p>
            <a:pPr marL="285750" indent="-285750">
              <a:lnSpc>
                <a:spcPct val="107000"/>
              </a:lnSpc>
              <a:spcAft>
                <a:spcPts val="800"/>
              </a:spcAft>
              <a:buFont typeface="Arial" panose="020B0604020202020204" pitchFamily="34" charset="0"/>
              <a:buChar char="•"/>
              <a:tabLst>
                <a:tab pos="1965960" algn="l"/>
              </a:tabLst>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envoyer un mail entre personnel</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17329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D21A9FE4-43CA-4DB4-9C72-19083C7C3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79" y="981921"/>
            <a:ext cx="6691854" cy="3682443"/>
          </a:xfrm>
          <a:prstGeom prst="rect">
            <a:avLst/>
          </a:prstGeom>
        </p:spPr>
      </p:pic>
      <p:pic>
        <p:nvPicPr>
          <p:cNvPr id="8" name="Image 7">
            <a:extLst>
              <a:ext uri="{FF2B5EF4-FFF2-40B4-BE49-F238E27FC236}">
                <a16:creationId xmlns:a16="http://schemas.microsoft.com/office/drawing/2014/main" id="{A63CD427-32ED-489C-A31E-7787CCF8B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289" y="767859"/>
            <a:ext cx="4213279" cy="2320181"/>
          </a:xfrm>
          <a:prstGeom prst="rect">
            <a:avLst/>
          </a:prstGeom>
        </p:spPr>
      </p:pic>
      <p:pic>
        <p:nvPicPr>
          <p:cNvPr id="11" name="Image 10">
            <a:extLst>
              <a:ext uri="{FF2B5EF4-FFF2-40B4-BE49-F238E27FC236}">
                <a16:creationId xmlns:a16="http://schemas.microsoft.com/office/drawing/2014/main" id="{0E4A1339-67F8-4048-B994-223A53626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09" y="4664364"/>
            <a:ext cx="3439708" cy="1890112"/>
          </a:xfrm>
          <a:prstGeom prst="rect">
            <a:avLst/>
          </a:prstGeom>
        </p:spPr>
      </p:pic>
      <p:pic>
        <p:nvPicPr>
          <p:cNvPr id="15" name="Image 14">
            <a:extLst>
              <a:ext uri="{FF2B5EF4-FFF2-40B4-BE49-F238E27FC236}">
                <a16:creationId xmlns:a16="http://schemas.microsoft.com/office/drawing/2014/main" id="{945D80D3-8E63-4FE5-A219-33ADBDE2C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288" y="3560311"/>
            <a:ext cx="4213279" cy="2315188"/>
          </a:xfrm>
          <a:prstGeom prst="rect">
            <a:avLst/>
          </a:prstGeom>
        </p:spPr>
      </p:pic>
    </p:spTree>
    <p:extLst>
      <p:ext uri="{BB962C8B-B14F-4D97-AF65-F5344CB8AC3E}">
        <p14:creationId xmlns:p14="http://schemas.microsoft.com/office/powerpoint/2010/main" val="2326846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Caisse</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63953" y="1739346"/>
            <a:ext cx="10679723"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Réservée au caissier du restaurant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Gere les factures des clients </a:t>
            </a:r>
          </a:p>
          <a:p>
            <a:pPr marL="285750" indent="-285750">
              <a:lnSpc>
                <a:spcPct val="107000"/>
              </a:lnSpc>
              <a:spcAft>
                <a:spcPts val="800"/>
              </a:spcAft>
              <a:buFont typeface="Arial" panose="020B0604020202020204" pitchFamily="34" charset="0"/>
              <a:buChar char="•"/>
              <a:tabLst>
                <a:tab pos="1965960" algn="l"/>
              </a:tabLst>
            </a:pPr>
            <a:r>
              <a:rPr lang="fr-FR" dirty="0">
                <a:latin typeface="Calibri" panose="020F0502020204030204" pitchFamily="34" charset="0"/>
                <a:ea typeface="Calibri" panose="020F0502020204030204" pitchFamily="34" charset="0"/>
                <a:cs typeface="Calibri" panose="020F0502020204030204" pitchFamily="34" charset="0"/>
              </a:rPr>
              <a:t>G</a:t>
            </a:r>
            <a:r>
              <a:rPr lang="fr-FR" sz="1800" dirty="0">
                <a:effectLst/>
                <a:latin typeface="Calibri" panose="020F0502020204030204" pitchFamily="34" charset="0"/>
                <a:ea typeface="Calibri" panose="020F0502020204030204" pitchFamily="34" charset="0"/>
                <a:cs typeface="Calibri" panose="020F0502020204030204" pitchFamily="34" charset="0"/>
              </a:rPr>
              <a:t>estion des retours des clients dans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l’attribution des notes sur le service, les plats, l’hygiène.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tri les données</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Impressio</a:t>
            </a:r>
            <a:r>
              <a:rPr lang="fr-FR" dirty="0">
                <a:latin typeface="Calibri" panose="020F0502020204030204" pitchFamily="34" charset="0"/>
                <a:ea typeface="Calibri" panose="020F0502020204030204" pitchFamily="34" charset="0"/>
                <a:cs typeface="Calibri" panose="020F0502020204030204" pitchFamily="34" charset="0"/>
              </a:rPr>
              <a:t>n des </a:t>
            </a:r>
            <a:r>
              <a:rPr lang="fr-FR" sz="1800" dirty="0">
                <a:effectLst/>
                <a:latin typeface="Calibri" panose="020F0502020204030204" pitchFamily="34" charset="0"/>
                <a:ea typeface="Calibri" panose="020F0502020204030204" pitchFamily="34" charset="0"/>
                <a:cs typeface="Calibri" panose="020F0502020204030204" pitchFamily="34" charset="0"/>
              </a:rPr>
              <a:t>factures en fichier PDF.</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5469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B932C0DF-A8CB-4611-99A3-C8F1ECB22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89" y="811045"/>
            <a:ext cx="4482123" cy="2462917"/>
          </a:xfrm>
          <a:prstGeom prst="rect">
            <a:avLst/>
          </a:prstGeom>
        </p:spPr>
      </p:pic>
      <p:pic>
        <p:nvPicPr>
          <p:cNvPr id="7" name="Image 6">
            <a:extLst>
              <a:ext uri="{FF2B5EF4-FFF2-40B4-BE49-F238E27FC236}">
                <a16:creationId xmlns:a16="http://schemas.microsoft.com/office/drawing/2014/main" id="{821C2313-CB12-4A7C-9436-E7F85783F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652" y="1175206"/>
            <a:ext cx="6456218" cy="3552775"/>
          </a:xfrm>
          <a:prstGeom prst="rect">
            <a:avLst/>
          </a:prstGeom>
        </p:spPr>
      </p:pic>
      <p:pic>
        <p:nvPicPr>
          <p:cNvPr id="10" name="Image 9">
            <a:extLst>
              <a:ext uri="{FF2B5EF4-FFF2-40B4-BE49-F238E27FC236}">
                <a16:creationId xmlns:a16="http://schemas.microsoft.com/office/drawing/2014/main" id="{69EF9A01-E13D-4FE5-9FCA-28CA957372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489" y="3626187"/>
            <a:ext cx="4475693" cy="2462917"/>
          </a:xfrm>
          <a:prstGeom prst="rect">
            <a:avLst/>
          </a:prstGeom>
        </p:spPr>
      </p:pic>
    </p:spTree>
    <p:extLst>
      <p:ext uri="{BB962C8B-B14F-4D97-AF65-F5344CB8AC3E}">
        <p14:creationId xmlns:p14="http://schemas.microsoft.com/office/powerpoint/2010/main" val="2797436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3B21AFD-5E41-4EA0-945F-FE8976933628}"/>
              </a:ext>
            </a:extLst>
          </p:cNvPr>
          <p:cNvSpPr>
            <a:spLocks noGrp="1"/>
          </p:cNvSpPr>
          <p:nvPr>
            <p:ph type="pic" sz="quarter" idx="14"/>
          </p:nvPr>
        </p:nvSpPr>
        <p:spPr/>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28" name="Text Placeholder 3">
            <a:extLst>
              <a:ext uri="{FF2B5EF4-FFF2-40B4-BE49-F238E27FC236}">
                <a16:creationId xmlns:a16="http://schemas.microsoft.com/office/drawing/2014/main" id="{392D66D9-1DCB-4F03-B6DB-A1EFD5801D0E}"/>
              </a:ext>
            </a:extLst>
          </p:cNvPr>
          <p:cNvSpPr txBox="1">
            <a:spLocks/>
          </p:cNvSpPr>
          <p:nvPr/>
        </p:nvSpPr>
        <p:spPr>
          <a:xfrm>
            <a:off x="1004717"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sp>
        <p:nvSpPr>
          <p:cNvPr id="29" name="Text Placeholder 3">
            <a:extLst>
              <a:ext uri="{FF2B5EF4-FFF2-40B4-BE49-F238E27FC236}">
                <a16:creationId xmlns:a16="http://schemas.microsoft.com/office/drawing/2014/main" id="{2A0C5471-3458-434C-B111-0A66F7551CEF}"/>
              </a:ext>
            </a:extLst>
          </p:cNvPr>
          <p:cNvSpPr txBox="1">
            <a:spLocks/>
          </p:cNvSpPr>
          <p:nvPr/>
        </p:nvSpPr>
        <p:spPr>
          <a:xfrm>
            <a:off x="6656139"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grpSp>
        <p:nvGrpSpPr>
          <p:cNvPr id="30" name="Group 29">
            <a:extLst>
              <a:ext uri="{FF2B5EF4-FFF2-40B4-BE49-F238E27FC236}">
                <a16:creationId xmlns:a16="http://schemas.microsoft.com/office/drawing/2014/main" id="{4711B704-674D-4C9D-8D58-494F75ADBF2B}"/>
              </a:ext>
            </a:extLst>
          </p:cNvPr>
          <p:cNvGrpSpPr/>
          <p:nvPr/>
        </p:nvGrpSpPr>
        <p:grpSpPr>
          <a:xfrm>
            <a:off x="3794550" y="2284945"/>
            <a:ext cx="1800201" cy="3245596"/>
            <a:chOff x="3959381" y="2234383"/>
            <a:chExt cx="1800201" cy="3245596"/>
          </a:xfrm>
        </p:grpSpPr>
        <p:sp>
          <p:nvSpPr>
            <p:cNvPr id="31" name="직사각형 9">
              <a:extLst>
                <a:ext uri="{FF2B5EF4-FFF2-40B4-BE49-F238E27FC236}">
                  <a16:creationId xmlns:a16="http://schemas.microsoft.com/office/drawing/2014/main" id="{57E63B46-5CAC-4012-A9BD-4DD967BE71B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32" name="Text Placeholder 17">
              <a:extLst>
                <a:ext uri="{FF2B5EF4-FFF2-40B4-BE49-F238E27FC236}">
                  <a16:creationId xmlns:a16="http://schemas.microsoft.com/office/drawing/2014/main" id="{562D393F-9DDA-446B-8AC7-917802F6B3A8}"/>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35" name="Rectangle 34">
              <a:extLst>
                <a:ext uri="{FF2B5EF4-FFF2-40B4-BE49-F238E27FC236}">
                  <a16:creationId xmlns:a16="http://schemas.microsoft.com/office/drawing/2014/main" id="{9D9AD065-EAAA-48E1-8B03-0868CEF6FB52}"/>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9E35E154-BE0E-4F52-9DF1-49845779570B}"/>
                </a:ext>
              </a:extLst>
            </p:cNvPr>
            <p:cNvGrpSpPr/>
            <p:nvPr userDrawn="1"/>
          </p:nvGrpSpPr>
          <p:grpSpPr>
            <a:xfrm>
              <a:off x="4040622" y="5170854"/>
              <a:ext cx="1074300" cy="309125"/>
              <a:chOff x="3130166" y="5487343"/>
              <a:chExt cx="1254837" cy="361074"/>
            </a:xfrm>
            <a:solidFill>
              <a:schemeClr val="accent3"/>
            </a:solidFill>
          </p:grpSpPr>
          <p:sp>
            <p:nvSpPr>
              <p:cNvPr id="37" name="Rounded Rectangle 3">
                <a:extLst>
                  <a:ext uri="{FF2B5EF4-FFF2-40B4-BE49-F238E27FC236}">
                    <a16:creationId xmlns:a16="http://schemas.microsoft.com/office/drawing/2014/main" id="{8D48567B-1995-4A13-ACB6-CAD468C64D32}"/>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8" name="Rounded Rectangle 39">
                <a:extLst>
                  <a:ext uri="{FF2B5EF4-FFF2-40B4-BE49-F238E27FC236}">
                    <a16:creationId xmlns:a16="http://schemas.microsoft.com/office/drawing/2014/main" id="{A4C92D03-78DF-4F90-BAB9-60ACBACA86BA}"/>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Rounded Rectangle 2">
                <a:extLst>
                  <a:ext uri="{FF2B5EF4-FFF2-40B4-BE49-F238E27FC236}">
                    <a16:creationId xmlns:a16="http://schemas.microsoft.com/office/drawing/2014/main" id="{A0DA2384-E7B2-45D2-B169-A136279276E4}"/>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grpSp>
        <p:nvGrpSpPr>
          <p:cNvPr id="40" name="Group 39">
            <a:extLst>
              <a:ext uri="{FF2B5EF4-FFF2-40B4-BE49-F238E27FC236}">
                <a16:creationId xmlns:a16="http://schemas.microsoft.com/office/drawing/2014/main" id="{436F39E5-CF79-4B7C-9254-81E9BD1C7AA1}"/>
              </a:ext>
            </a:extLst>
          </p:cNvPr>
          <p:cNvGrpSpPr/>
          <p:nvPr/>
        </p:nvGrpSpPr>
        <p:grpSpPr>
          <a:xfrm>
            <a:off x="9445972" y="2284945"/>
            <a:ext cx="1800201" cy="3245596"/>
            <a:chOff x="3959381" y="2234383"/>
            <a:chExt cx="1800201" cy="3245596"/>
          </a:xfrm>
        </p:grpSpPr>
        <p:sp>
          <p:nvSpPr>
            <p:cNvPr id="41" name="직사각형 9">
              <a:extLst>
                <a:ext uri="{FF2B5EF4-FFF2-40B4-BE49-F238E27FC236}">
                  <a16:creationId xmlns:a16="http://schemas.microsoft.com/office/drawing/2014/main" id="{4DE6F774-4D1D-48E6-9B5A-BBE38F3F49E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42" name="Text Placeholder 17">
              <a:extLst>
                <a:ext uri="{FF2B5EF4-FFF2-40B4-BE49-F238E27FC236}">
                  <a16:creationId xmlns:a16="http://schemas.microsoft.com/office/drawing/2014/main" id="{54B66BE5-31DA-44D8-8745-B3372E679543}"/>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43" name="Rectangle 42">
              <a:extLst>
                <a:ext uri="{FF2B5EF4-FFF2-40B4-BE49-F238E27FC236}">
                  <a16:creationId xmlns:a16="http://schemas.microsoft.com/office/drawing/2014/main" id="{CA401878-2003-46DD-BD15-54910F3CFE21}"/>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149E1B9-F81B-4507-9219-EDADBF420F70}"/>
                </a:ext>
              </a:extLst>
            </p:cNvPr>
            <p:cNvGrpSpPr/>
            <p:nvPr userDrawn="1"/>
          </p:nvGrpSpPr>
          <p:grpSpPr>
            <a:xfrm>
              <a:off x="4040622" y="5170854"/>
              <a:ext cx="1074300" cy="309125"/>
              <a:chOff x="3130166" y="5487343"/>
              <a:chExt cx="1254837" cy="361074"/>
            </a:xfrm>
            <a:solidFill>
              <a:schemeClr val="accent3"/>
            </a:solidFill>
          </p:grpSpPr>
          <p:sp>
            <p:nvSpPr>
              <p:cNvPr id="45" name="Rounded Rectangle 3">
                <a:extLst>
                  <a:ext uri="{FF2B5EF4-FFF2-40B4-BE49-F238E27FC236}">
                    <a16:creationId xmlns:a16="http://schemas.microsoft.com/office/drawing/2014/main" id="{21C5D0B1-203E-4692-8A74-F883BEE911F0}"/>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46" name="Rounded Rectangle 39">
                <a:extLst>
                  <a:ext uri="{FF2B5EF4-FFF2-40B4-BE49-F238E27FC236}">
                    <a16:creationId xmlns:a16="http://schemas.microsoft.com/office/drawing/2014/main" id="{5DE0765F-2753-4D3A-9531-0297027AC590}"/>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7" name="Rounded Rectangle 2">
                <a:extLst>
                  <a:ext uri="{FF2B5EF4-FFF2-40B4-BE49-F238E27FC236}">
                    <a16:creationId xmlns:a16="http://schemas.microsoft.com/office/drawing/2014/main" id="{6792D4AD-EB73-4281-81CB-9D4F8050048A}"/>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sp>
        <p:nvSpPr>
          <p:cNvPr id="48" name="Frame 47">
            <a:extLst>
              <a:ext uri="{FF2B5EF4-FFF2-40B4-BE49-F238E27FC236}">
                <a16:creationId xmlns:a16="http://schemas.microsoft.com/office/drawing/2014/main" id="{80221656-872E-43F3-BA8B-CDE39BEDAB5C}"/>
              </a:ext>
            </a:extLst>
          </p:cNvPr>
          <p:cNvSpPr/>
          <p:nvPr/>
        </p:nvSpPr>
        <p:spPr>
          <a:xfrm>
            <a:off x="725939"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ame 48">
            <a:extLst>
              <a:ext uri="{FF2B5EF4-FFF2-40B4-BE49-F238E27FC236}">
                <a16:creationId xmlns:a16="http://schemas.microsoft.com/office/drawing/2014/main" id="{3448DB5D-C7AA-43D8-A036-F4A1EC46B63D}"/>
              </a:ext>
            </a:extLst>
          </p:cNvPr>
          <p:cNvSpPr/>
          <p:nvPr/>
        </p:nvSpPr>
        <p:spPr>
          <a:xfrm>
            <a:off x="6377361"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11F29972-85BC-4F84-A90F-F32C967288C4}"/>
              </a:ext>
            </a:extLst>
          </p:cNvPr>
          <p:cNvSpPr/>
          <p:nvPr/>
        </p:nvSpPr>
        <p:spPr>
          <a:xfrm>
            <a:off x="3414490"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633517F8-9234-4E34-B8D3-BC0DF66FCD11}"/>
              </a:ext>
            </a:extLst>
          </p:cNvPr>
          <p:cNvSpPr/>
          <p:nvPr/>
        </p:nvSpPr>
        <p:spPr>
          <a:xfrm>
            <a:off x="9065912"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icture Placeholder 5">
            <a:extLst>
              <a:ext uri="{FF2B5EF4-FFF2-40B4-BE49-F238E27FC236}">
                <a16:creationId xmlns:a16="http://schemas.microsoft.com/office/drawing/2014/main" id="{60575FC5-87BB-4A20-A326-C3681089AC22}"/>
              </a:ext>
            </a:extLst>
          </p:cNvPr>
          <p:cNvSpPr>
            <a:spLocks noGrp="1"/>
          </p:cNvSpPr>
          <p:nvPr>
            <p:ph type="pic" sz="quarter" idx="15"/>
          </p:nvPr>
        </p:nvSpPr>
        <p:spPr/>
      </p:sp>
    </p:spTree>
    <p:extLst>
      <p:ext uri="{BB962C8B-B14F-4D97-AF65-F5344CB8AC3E}">
        <p14:creationId xmlns:p14="http://schemas.microsoft.com/office/powerpoint/2010/main" val="356657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163B8-DB2B-4F0D-ACDD-57863A1802C1}"/>
              </a:ext>
            </a:extLst>
          </p:cNvPr>
          <p:cNvSpPr/>
          <p:nvPr/>
        </p:nvSpPr>
        <p:spPr>
          <a:xfrm>
            <a:off x="9047279" y="342899"/>
            <a:ext cx="2675792" cy="6295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AF2F9D6-5EC6-45ED-98B7-A06E40A68AFB}"/>
              </a:ext>
            </a:extLst>
          </p:cNvPr>
          <p:cNvSpPr txBox="1">
            <a:spLocks/>
          </p:cNvSpPr>
          <p:nvPr/>
        </p:nvSpPr>
        <p:spPr>
          <a:xfrm>
            <a:off x="7789978" y="984739"/>
            <a:ext cx="3933093" cy="1232438"/>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sz="4000" dirty="0">
                <a:solidFill>
                  <a:schemeClr val="accent2"/>
                </a:solidFill>
              </a:rPr>
              <a:t>TIMELINE INFOGRAPHIC</a:t>
            </a:r>
            <a:endParaRPr lang="ko-KR" altLang="en-US" sz="4000" dirty="0">
              <a:solidFill>
                <a:schemeClr val="accent2"/>
              </a:solidFill>
            </a:endParaRPr>
          </a:p>
        </p:txBody>
      </p:sp>
      <p:sp>
        <p:nvSpPr>
          <p:cNvPr id="5" name="TextBox 4">
            <a:extLst>
              <a:ext uri="{FF2B5EF4-FFF2-40B4-BE49-F238E27FC236}">
                <a16:creationId xmlns:a16="http://schemas.microsoft.com/office/drawing/2014/main" id="{A821838C-6C2F-45D7-ABE8-E5A5543CF04F}"/>
              </a:ext>
            </a:extLst>
          </p:cNvPr>
          <p:cNvSpPr txBox="1"/>
          <p:nvPr/>
        </p:nvSpPr>
        <p:spPr>
          <a:xfrm>
            <a:off x="9179164" y="5908306"/>
            <a:ext cx="2543907" cy="584775"/>
          </a:xfrm>
          <a:prstGeom prst="rect">
            <a:avLst/>
          </a:prstGeom>
          <a:noFill/>
        </p:spPr>
        <p:txBody>
          <a:bodyPr wrap="square" rtlCol="0">
            <a:spAutoFit/>
          </a:bodyPr>
          <a:lstStyle/>
          <a:p>
            <a:pPr algn="r"/>
            <a:r>
              <a:rPr lang="en-US" altLang="ko-KR" sz="3200" b="1" dirty="0">
                <a:solidFill>
                  <a:schemeClr val="bg1"/>
                </a:solidFill>
                <a:cs typeface="Arial" pitchFamily="34" charset="0"/>
              </a:rPr>
              <a:t>SINCE 2015</a:t>
            </a:r>
            <a:endParaRPr lang="ko-KR" altLang="en-US" sz="3200" b="1" dirty="0">
              <a:solidFill>
                <a:schemeClr val="bg1"/>
              </a:solidFill>
              <a:cs typeface="Arial" pitchFamily="34" charset="0"/>
            </a:endParaRPr>
          </a:p>
        </p:txBody>
      </p:sp>
      <p:grpSp>
        <p:nvGrpSpPr>
          <p:cNvPr id="2" name="Group 1">
            <a:extLst>
              <a:ext uri="{FF2B5EF4-FFF2-40B4-BE49-F238E27FC236}">
                <a16:creationId xmlns:a16="http://schemas.microsoft.com/office/drawing/2014/main" id="{924FE67F-21B9-4305-95E7-405413225142}"/>
              </a:ext>
            </a:extLst>
          </p:cNvPr>
          <p:cNvGrpSpPr/>
          <p:nvPr/>
        </p:nvGrpSpPr>
        <p:grpSpPr>
          <a:xfrm>
            <a:off x="600841" y="504900"/>
            <a:ext cx="1506343" cy="669191"/>
            <a:chOff x="4935452" y="522484"/>
            <a:chExt cx="1506343" cy="669191"/>
          </a:xfrm>
        </p:grpSpPr>
        <p:sp>
          <p:nvSpPr>
            <p:cNvPr id="50" name="TextBox 49">
              <a:extLst>
                <a:ext uri="{FF2B5EF4-FFF2-40B4-BE49-F238E27FC236}">
                  <a16:creationId xmlns:a16="http://schemas.microsoft.com/office/drawing/2014/main" id="{5169A754-500E-41BB-9AE1-E6FDDDDBAE30}"/>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2015</a:t>
              </a:r>
              <a:endParaRPr lang="ko-KR" altLang="en-US" sz="3600" b="1" dirty="0">
                <a:cs typeface="Arial" pitchFamily="34" charset="0"/>
              </a:endParaRPr>
            </a:p>
          </p:txBody>
        </p:sp>
        <p:sp>
          <p:nvSpPr>
            <p:cNvPr id="51" name="Rectangle 50">
              <a:extLst>
                <a:ext uri="{FF2B5EF4-FFF2-40B4-BE49-F238E27FC236}">
                  <a16:creationId xmlns:a16="http://schemas.microsoft.com/office/drawing/2014/main" id="{C03AC5A2-216A-4A5B-8D0F-89A6DE140DD9}"/>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158DB9D8-0C24-4176-9683-CFB35DD22C8A}"/>
              </a:ext>
            </a:extLst>
          </p:cNvPr>
          <p:cNvGrpSpPr/>
          <p:nvPr/>
        </p:nvGrpSpPr>
        <p:grpSpPr>
          <a:xfrm>
            <a:off x="5547975" y="1745629"/>
            <a:ext cx="1506343" cy="669191"/>
            <a:chOff x="4935452" y="522484"/>
            <a:chExt cx="1506343" cy="669191"/>
          </a:xfrm>
        </p:grpSpPr>
        <p:sp>
          <p:nvSpPr>
            <p:cNvPr id="53" name="TextBox 52">
              <a:extLst>
                <a:ext uri="{FF2B5EF4-FFF2-40B4-BE49-F238E27FC236}">
                  <a16:creationId xmlns:a16="http://schemas.microsoft.com/office/drawing/2014/main" id="{6FAA0EB5-A9E5-4ED3-BD1B-A209BE12379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2016</a:t>
              </a:r>
              <a:endParaRPr lang="ko-KR" altLang="en-US" sz="3600" b="1" dirty="0">
                <a:cs typeface="Arial" pitchFamily="34" charset="0"/>
              </a:endParaRPr>
            </a:p>
          </p:txBody>
        </p:sp>
        <p:sp>
          <p:nvSpPr>
            <p:cNvPr id="54" name="Rectangle 53">
              <a:extLst>
                <a:ext uri="{FF2B5EF4-FFF2-40B4-BE49-F238E27FC236}">
                  <a16:creationId xmlns:a16="http://schemas.microsoft.com/office/drawing/2014/main" id="{BC4CDB2C-2EA7-4448-86CC-904055954EF5}"/>
                </a:ext>
              </a:extLst>
            </p:cNvPr>
            <p:cNvSpPr/>
            <p:nvPr/>
          </p:nvSpPr>
          <p:spPr>
            <a:xfrm>
              <a:off x="5532118"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D54E6A2-2609-4F6B-A60B-96A94D439F48}"/>
              </a:ext>
            </a:extLst>
          </p:cNvPr>
          <p:cNvGrpSpPr/>
          <p:nvPr/>
        </p:nvGrpSpPr>
        <p:grpSpPr>
          <a:xfrm>
            <a:off x="600841" y="2986358"/>
            <a:ext cx="1506343" cy="669191"/>
            <a:chOff x="4935452" y="522484"/>
            <a:chExt cx="1506343" cy="669191"/>
          </a:xfrm>
        </p:grpSpPr>
        <p:sp>
          <p:nvSpPr>
            <p:cNvPr id="56" name="TextBox 55">
              <a:extLst>
                <a:ext uri="{FF2B5EF4-FFF2-40B4-BE49-F238E27FC236}">
                  <a16:creationId xmlns:a16="http://schemas.microsoft.com/office/drawing/2014/main" id="{4FEB7DED-C00E-4A0A-B871-4F7B0D942F39}"/>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2017</a:t>
              </a:r>
              <a:endParaRPr lang="ko-KR" altLang="en-US" sz="3600" b="1" dirty="0">
                <a:cs typeface="Arial" pitchFamily="34" charset="0"/>
              </a:endParaRPr>
            </a:p>
          </p:txBody>
        </p:sp>
        <p:sp>
          <p:nvSpPr>
            <p:cNvPr id="57" name="Rectangle 56">
              <a:extLst>
                <a:ext uri="{FF2B5EF4-FFF2-40B4-BE49-F238E27FC236}">
                  <a16:creationId xmlns:a16="http://schemas.microsoft.com/office/drawing/2014/main" id="{FF63C5BB-B99F-4999-808E-8DB2220C777B}"/>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EB4028B5-0C65-42CB-B9D9-D148BEC49768}"/>
              </a:ext>
            </a:extLst>
          </p:cNvPr>
          <p:cNvGrpSpPr/>
          <p:nvPr/>
        </p:nvGrpSpPr>
        <p:grpSpPr>
          <a:xfrm>
            <a:off x="5547975" y="4227087"/>
            <a:ext cx="1506343" cy="669191"/>
            <a:chOff x="4935452" y="522484"/>
            <a:chExt cx="1506343" cy="669191"/>
          </a:xfrm>
        </p:grpSpPr>
        <p:sp>
          <p:nvSpPr>
            <p:cNvPr id="59" name="TextBox 58">
              <a:extLst>
                <a:ext uri="{FF2B5EF4-FFF2-40B4-BE49-F238E27FC236}">
                  <a16:creationId xmlns:a16="http://schemas.microsoft.com/office/drawing/2014/main" id="{4624A23A-3F99-4C3F-9ACC-6A42F335CE4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2018</a:t>
              </a:r>
              <a:endParaRPr lang="ko-KR" altLang="en-US" sz="3600" b="1" dirty="0">
                <a:cs typeface="Arial" pitchFamily="34" charset="0"/>
              </a:endParaRPr>
            </a:p>
          </p:txBody>
        </p:sp>
        <p:sp>
          <p:nvSpPr>
            <p:cNvPr id="60" name="Rectangle 59">
              <a:extLst>
                <a:ext uri="{FF2B5EF4-FFF2-40B4-BE49-F238E27FC236}">
                  <a16:creationId xmlns:a16="http://schemas.microsoft.com/office/drawing/2014/main" id="{B83C7F03-A833-46EC-B09B-0DD001484238}"/>
                </a:ext>
              </a:extLst>
            </p:cNvPr>
            <p:cNvSpPr/>
            <p:nvPr/>
          </p:nvSpPr>
          <p:spPr>
            <a:xfrm>
              <a:off x="550574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A1995225-586E-4776-BA27-C4449CD0FFDE}"/>
              </a:ext>
            </a:extLst>
          </p:cNvPr>
          <p:cNvGrpSpPr/>
          <p:nvPr/>
        </p:nvGrpSpPr>
        <p:grpSpPr>
          <a:xfrm>
            <a:off x="600841" y="5467814"/>
            <a:ext cx="1506343" cy="669191"/>
            <a:chOff x="4935452" y="522484"/>
            <a:chExt cx="1506343" cy="669191"/>
          </a:xfrm>
        </p:grpSpPr>
        <p:sp>
          <p:nvSpPr>
            <p:cNvPr id="62" name="TextBox 61">
              <a:extLst>
                <a:ext uri="{FF2B5EF4-FFF2-40B4-BE49-F238E27FC236}">
                  <a16:creationId xmlns:a16="http://schemas.microsoft.com/office/drawing/2014/main" id="{D1C57967-6270-4313-9D50-093A9FE12D08}"/>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2019</a:t>
              </a:r>
              <a:endParaRPr lang="ko-KR" altLang="en-US" sz="3600" b="1" dirty="0">
                <a:cs typeface="Arial" pitchFamily="34" charset="0"/>
              </a:endParaRPr>
            </a:p>
          </p:txBody>
        </p:sp>
        <p:sp>
          <p:nvSpPr>
            <p:cNvPr id="63" name="Rectangle 62">
              <a:extLst>
                <a:ext uri="{FF2B5EF4-FFF2-40B4-BE49-F238E27FC236}">
                  <a16:creationId xmlns:a16="http://schemas.microsoft.com/office/drawing/2014/main" id="{53A5EB49-3C6E-448F-98D2-2204C271ADBE}"/>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D4F95F8D-5A21-4785-8CAB-6994AA82D78B}"/>
              </a:ext>
            </a:extLst>
          </p:cNvPr>
          <p:cNvGrpSpPr/>
          <p:nvPr/>
        </p:nvGrpSpPr>
        <p:grpSpPr>
          <a:xfrm>
            <a:off x="2133303" y="677327"/>
            <a:ext cx="3933092" cy="793957"/>
            <a:chOff x="1985513" y="4307149"/>
            <a:chExt cx="2380861" cy="793957"/>
          </a:xfrm>
        </p:grpSpPr>
        <p:sp>
          <p:nvSpPr>
            <p:cNvPr id="68" name="TextBox 67">
              <a:extLst>
                <a:ext uri="{FF2B5EF4-FFF2-40B4-BE49-F238E27FC236}">
                  <a16:creationId xmlns:a16="http://schemas.microsoft.com/office/drawing/2014/main" id="{556F629E-9CBF-4509-8EB6-6C2F94170D73}"/>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9" name="TextBox 68">
              <a:extLst>
                <a:ext uri="{FF2B5EF4-FFF2-40B4-BE49-F238E27FC236}">
                  <a16:creationId xmlns:a16="http://schemas.microsoft.com/office/drawing/2014/main" id="{82329610-7D22-4213-8FEA-3FB2ECB621FE}"/>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0" name="Group 69">
            <a:extLst>
              <a:ext uri="{FF2B5EF4-FFF2-40B4-BE49-F238E27FC236}">
                <a16:creationId xmlns:a16="http://schemas.microsoft.com/office/drawing/2014/main" id="{13F763CB-DB77-4673-9600-01628E3B4783}"/>
              </a:ext>
            </a:extLst>
          </p:cNvPr>
          <p:cNvGrpSpPr/>
          <p:nvPr/>
        </p:nvGrpSpPr>
        <p:grpSpPr>
          <a:xfrm>
            <a:off x="1614883" y="1920022"/>
            <a:ext cx="3933092" cy="793957"/>
            <a:chOff x="1985513" y="4307149"/>
            <a:chExt cx="2380861" cy="793957"/>
          </a:xfrm>
        </p:grpSpPr>
        <p:sp>
          <p:nvSpPr>
            <p:cNvPr id="71" name="TextBox 70">
              <a:extLst>
                <a:ext uri="{FF2B5EF4-FFF2-40B4-BE49-F238E27FC236}">
                  <a16:creationId xmlns:a16="http://schemas.microsoft.com/office/drawing/2014/main" id="{00A06DC5-2D61-4BFD-9378-707FF23B03FE}"/>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2" name="TextBox 71">
              <a:extLst>
                <a:ext uri="{FF2B5EF4-FFF2-40B4-BE49-F238E27FC236}">
                  <a16:creationId xmlns:a16="http://schemas.microsoft.com/office/drawing/2014/main" id="{A963DB03-71D9-4A0B-BEA2-4E7FD9A15095}"/>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3" name="Group 72">
            <a:extLst>
              <a:ext uri="{FF2B5EF4-FFF2-40B4-BE49-F238E27FC236}">
                <a16:creationId xmlns:a16="http://schemas.microsoft.com/office/drawing/2014/main" id="{28A41909-17BA-411C-BC8F-C02A166599BB}"/>
              </a:ext>
            </a:extLst>
          </p:cNvPr>
          <p:cNvGrpSpPr/>
          <p:nvPr/>
        </p:nvGrpSpPr>
        <p:grpSpPr>
          <a:xfrm>
            <a:off x="2133303" y="3162717"/>
            <a:ext cx="3933092" cy="793957"/>
            <a:chOff x="1985513" y="4307149"/>
            <a:chExt cx="2380861" cy="793957"/>
          </a:xfrm>
        </p:grpSpPr>
        <p:sp>
          <p:nvSpPr>
            <p:cNvPr id="74" name="TextBox 73">
              <a:extLst>
                <a:ext uri="{FF2B5EF4-FFF2-40B4-BE49-F238E27FC236}">
                  <a16:creationId xmlns:a16="http://schemas.microsoft.com/office/drawing/2014/main" id="{9F2A0BF2-3112-402F-8738-321B402865B6}"/>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5" name="TextBox 74">
              <a:extLst>
                <a:ext uri="{FF2B5EF4-FFF2-40B4-BE49-F238E27FC236}">
                  <a16:creationId xmlns:a16="http://schemas.microsoft.com/office/drawing/2014/main" id="{1A9ED981-AD4F-4BAE-A244-02ABCF05FAE8}"/>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6" name="Group 75">
            <a:extLst>
              <a:ext uri="{FF2B5EF4-FFF2-40B4-BE49-F238E27FC236}">
                <a16:creationId xmlns:a16="http://schemas.microsoft.com/office/drawing/2014/main" id="{7AD19882-FD0B-48C7-95FD-EFE1E6CD7EB5}"/>
              </a:ext>
            </a:extLst>
          </p:cNvPr>
          <p:cNvGrpSpPr/>
          <p:nvPr/>
        </p:nvGrpSpPr>
        <p:grpSpPr>
          <a:xfrm>
            <a:off x="1614883" y="4405412"/>
            <a:ext cx="3933092" cy="793957"/>
            <a:chOff x="1985513" y="4307149"/>
            <a:chExt cx="2380861" cy="793957"/>
          </a:xfrm>
        </p:grpSpPr>
        <p:sp>
          <p:nvSpPr>
            <p:cNvPr id="77" name="TextBox 76">
              <a:extLst>
                <a:ext uri="{FF2B5EF4-FFF2-40B4-BE49-F238E27FC236}">
                  <a16:creationId xmlns:a16="http://schemas.microsoft.com/office/drawing/2014/main" id="{24004DBE-E99F-454F-A35E-4D0B65BB5816}"/>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8" name="TextBox 77">
              <a:extLst>
                <a:ext uri="{FF2B5EF4-FFF2-40B4-BE49-F238E27FC236}">
                  <a16:creationId xmlns:a16="http://schemas.microsoft.com/office/drawing/2014/main" id="{E820F829-F61D-4C81-84A2-E2A89B1D5CD9}"/>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03184BE1-A500-41D4-AE46-E377E17B2577}"/>
              </a:ext>
            </a:extLst>
          </p:cNvPr>
          <p:cNvGrpSpPr/>
          <p:nvPr/>
        </p:nvGrpSpPr>
        <p:grpSpPr>
          <a:xfrm>
            <a:off x="2133303" y="5648108"/>
            <a:ext cx="3933092" cy="793957"/>
            <a:chOff x="1985513" y="4307149"/>
            <a:chExt cx="2380861" cy="793957"/>
          </a:xfrm>
        </p:grpSpPr>
        <p:sp>
          <p:nvSpPr>
            <p:cNvPr id="80" name="TextBox 79">
              <a:extLst>
                <a:ext uri="{FF2B5EF4-FFF2-40B4-BE49-F238E27FC236}">
                  <a16:creationId xmlns:a16="http://schemas.microsoft.com/office/drawing/2014/main" id="{6C7F0523-D2D9-4462-A43E-75CA4BD77A4D}"/>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81" name="TextBox 80">
              <a:extLst>
                <a:ext uri="{FF2B5EF4-FFF2-40B4-BE49-F238E27FC236}">
                  <a16:creationId xmlns:a16="http://schemas.microsoft.com/office/drawing/2014/main" id="{DA7B3C35-7F2B-4DBA-9C6A-D5611198BCE3}"/>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301851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955349" y="1936792"/>
            <a:ext cx="2967698" cy="978623"/>
            <a:chOff x="1985513" y="4307149"/>
            <a:chExt cx="2380861" cy="978623"/>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530538" y="4723837"/>
            <a:ext cx="2967698" cy="978623"/>
            <a:chOff x="1985513" y="4307149"/>
            <a:chExt cx="2380861" cy="978623"/>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818778" y="4723837"/>
            <a:ext cx="2967698" cy="978623"/>
            <a:chOff x="1985513" y="4307149"/>
            <a:chExt cx="2380861" cy="978623"/>
          </a:xfrm>
        </p:grpSpPr>
        <p:sp>
          <p:nvSpPr>
            <p:cNvPr id="63" name="TextBox 62">
              <a:extLst>
                <a:ext uri="{FF2B5EF4-FFF2-40B4-BE49-F238E27FC236}">
                  <a16:creationId xmlns:a16="http://schemas.microsoft.com/office/drawing/2014/main" id="{AC883FE5-3434-47D1-A49D-107F972F11B1}"/>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4" name="TextBox 63">
              <a:extLst>
                <a:ext uri="{FF2B5EF4-FFF2-40B4-BE49-F238E27FC236}">
                  <a16:creationId xmlns:a16="http://schemas.microsoft.com/office/drawing/2014/main" id="{23C9190E-7692-43C0-B63F-58EC9C0A361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936792"/>
            <a:ext cx="2967698" cy="978623"/>
            <a:chOff x="1985513" y="4307149"/>
            <a:chExt cx="2380861" cy="97862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185401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Arrow Connector 2">
            <a:extLst>
              <a:ext uri="{FF2B5EF4-FFF2-40B4-BE49-F238E27FC236}">
                <a16:creationId xmlns:a16="http://schemas.microsoft.com/office/drawing/2014/main" id="{2BD73CC3-04B3-43EC-A231-A046A44B38E3}"/>
              </a:ext>
            </a:extLst>
          </p:cNvPr>
          <p:cNvCxnSpPr>
            <a:cxnSpLocks/>
          </p:cNvCxnSpPr>
          <p:nvPr/>
        </p:nvCxnSpPr>
        <p:spPr>
          <a:xfrm>
            <a:off x="883829" y="2948100"/>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D5841442-0823-4798-9FDE-9AB55F2E6097}"/>
              </a:ext>
            </a:extLst>
          </p:cNvPr>
          <p:cNvSpPr/>
          <p:nvPr/>
        </p:nvSpPr>
        <p:spPr>
          <a:xfrm>
            <a:off x="1479157"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Rounded Rectangle 4">
            <a:extLst>
              <a:ext uri="{FF2B5EF4-FFF2-40B4-BE49-F238E27FC236}">
                <a16:creationId xmlns:a16="http://schemas.microsoft.com/office/drawing/2014/main" id="{1A7D6896-9F40-47AF-96B9-5EF8A32EF60F}"/>
              </a:ext>
            </a:extLst>
          </p:cNvPr>
          <p:cNvSpPr/>
          <p:nvPr/>
        </p:nvSpPr>
        <p:spPr>
          <a:xfrm>
            <a:off x="3336765"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Rounded Rectangle 5">
            <a:extLst>
              <a:ext uri="{FF2B5EF4-FFF2-40B4-BE49-F238E27FC236}">
                <a16:creationId xmlns:a16="http://schemas.microsoft.com/office/drawing/2014/main" id="{694641BB-62DB-4842-9AFA-B8E47D462A9A}"/>
              </a:ext>
            </a:extLst>
          </p:cNvPr>
          <p:cNvSpPr/>
          <p:nvPr/>
        </p:nvSpPr>
        <p:spPr>
          <a:xfrm>
            <a:off x="5376000" y="2228100"/>
            <a:ext cx="1440000" cy="1440000"/>
          </a:xfrm>
          <a:prstGeom prst="roundRect">
            <a:avLst>
              <a:gd name="adj" fmla="val 10715"/>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Rounded Rectangle 6">
            <a:extLst>
              <a:ext uri="{FF2B5EF4-FFF2-40B4-BE49-F238E27FC236}">
                <a16:creationId xmlns:a16="http://schemas.microsoft.com/office/drawing/2014/main" id="{94F146BE-F531-4172-8CCF-CF86D8EA3697}"/>
              </a:ext>
            </a:extLst>
          </p:cNvPr>
          <p:cNvSpPr/>
          <p:nvPr/>
        </p:nvSpPr>
        <p:spPr>
          <a:xfrm>
            <a:off x="7596549"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ounded Rectangle 7">
            <a:extLst>
              <a:ext uri="{FF2B5EF4-FFF2-40B4-BE49-F238E27FC236}">
                <a16:creationId xmlns:a16="http://schemas.microsoft.com/office/drawing/2014/main" id="{F7676A59-64A3-4D44-8417-0B5A90BAA4A8}"/>
              </a:ext>
            </a:extLst>
          </p:cNvPr>
          <p:cNvSpPr/>
          <p:nvPr/>
        </p:nvSpPr>
        <p:spPr>
          <a:xfrm>
            <a:off x="9660778"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Freeform: Shape 24">
            <a:extLst>
              <a:ext uri="{FF2B5EF4-FFF2-40B4-BE49-F238E27FC236}">
                <a16:creationId xmlns:a16="http://schemas.microsoft.com/office/drawing/2014/main" id="{672A60B5-FAB7-45D7-9D69-4853A9924CAA}"/>
              </a:ext>
            </a:extLst>
          </p:cNvPr>
          <p:cNvSpPr/>
          <p:nvPr/>
        </p:nvSpPr>
        <p:spPr>
          <a:xfrm>
            <a:off x="5746317" y="2687427"/>
            <a:ext cx="701525" cy="619952"/>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284D5A8-6974-40A2-9345-A9F452AC0658}"/>
              </a:ext>
            </a:extLst>
          </p:cNvPr>
          <p:cNvSpPr/>
          <p:nvPr/>
        </p:nvSpPr>
        <p:spPr>
          <a:xfrm>
            <a:off x="5739798" y="2722787"/>
            <a:ext cx="716632" cy="475445"/>
          </a:xfrm>
          <a:custGeom>
            <a:avLst/>
            <a:gdLst>
              <a:gd name="connsiteX0" fmla="*/ 19427 w 716632"/>
              <a:gd name="connsiteY0" fmla="*/ 382848 h 475445"/>
              <a:gd name="connsiteX1" fmla="*/ 62389 w 716632"/>
              <a:gd name="connsiteY1" fmla="*/ 429073 h 475445"/>
              <a:gd name="connsiteX2" fmla="*/ 670921 w 716632"/>
              <a:gd name="connsiteY2" fmla="*/ 425266 h 475445"/>
              <a:gd name="connsiteX3" fmla="*/ 712251 w 716632"/>
              <a:gd name="connsiteY3" fmla="*/ 468771 h 475445"/>
              <a:gd name="connsiteX4" fmla="*/ 670921 w 716632"/>
              <a:gd name="connsiteY4" fmla="*/ 442125 h 475445"/>
              <a:gd name="connsiteX5" fmla="*/ 15621 w 716632"/>
              <a:gd name="connsiteY5" fmla="*/ 433967 h 475445"/>
              <a:gd name="connsiteX6" fmla="*/ 19427 w 716632"/>
              <a:gd name="connsiteY6" fmla="*/ 382848 h 475445"/>
              <a:gd name="connsiteX7" fmla="*/ 37373 w 716632"/>
              <a:gd name="connsiteY7" fmla="*/ 268646 h 475445"/>
              <a:gd name="connsiteX8" fmla="*/ 78159 w 716632"/>
              <a:gd name="connsiteY8" fmla="*/ 314871 h 475445"/>
              <a:gd name="connsiteX9" fmla="*/ 656781 w 716632"/>
              <a:gd name="connsiteY9" fmla="*/ 311064 h 475445"/>
              <a:gd name="connsiteX10" fmla="*/ 695936 w 716632"/>
              <a:gd name="connsiteY10" fmla="*/ 354569 h 475445"/>
              <a:gd name="connsiteX11" fmla="*/ 656238 w 716632"/>
              <a:gd name="connsiteY11" fmla="*/ 327922 h 475445"/>
              <a:gd name="connsiteX12" fmla="*/ 33022 w 716632"/>
              <a:gd name="connsiteY12" fmla="*/ 319765 h 475445"/>
              <a:gd name="connsiteX13" fmla="*/ 37373 w 716632"/>
              <a:gd name="connsiteY13" fmla="*/ 268646 h 475445"/>
              <a:gd name="connsiteX14" fmla="*/ 52600 w 716632"/>
              <a:gd name="connsiteY14" fmla="*/ 154989 h 475445"/>
              <a:gd name="connsiteX15" fmla="*/ 91211 w 716632"/>
              <a:gd name="connsiteY15" fmla="*/ 201214 h 475445"/>
              <a:gd name="connsiteX16" fmla="*/ 641011 w 716632"/>
              <a:gd name="connsiteY16" fmla="*/ 197407 h 475445"/>
              <a:gd name="connsiteX17" fmla="*/ 677991 w 716632"/>
              <a:gd name="connsiteY17" fmla="*/ 240912 h 475445"/>
              <a:gd name="connsiteX18" fmla="*/ 640467 w 716632"/>
              <a:gd name="connsiteY18" fmla="*/ 214265 h 475445"/>
              <a:gd name="connsiteX19" fmla="*/ 48250 w 716632"/>
              <a:gd name="connsiteY19" fmla="*/ 206108 h 475445"/>
              <a:gd name="connsiteX20" fmla="*/ 52600 w 716632"/>
              <a:gd name="connsiteY20" fmla="*/ 154989 h 475445"/>
              <a:gd name="connsiteX21" fmla="*/ 359313 w 716632"/>
              <a:gd name="connsiteY21" fmla="*/ 0 h 475445"/>
              <a:gd name="connsiteX22" fmla="*/ 601856 w 716632"/>
              <a:gd name="connsiteY22" fmla="*/ 52206 h 475445"/>
              <a:gd name="connsiteX23" fmla="*/ 359313 w 716632"/>
              <a:gd name="connsiteY23" fmla="*/ 104413 h 475445"/>
              <a:gd name="connsiteX24" fmla="*/ 116770 w 716632"/>
              <a:gd name="connsiteY24" fmla="*/ 52206 h 475445"/>
              <a:gd name="connsiteX25" fmla="*/ 359313 w 716632"/>
              <a:gd name="connsiteY25" fmla="*/ 0 h 4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632" h="475445">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2F8060B5-A370-4786-A555-E61643EE3E65}"/>
              </a:ext>
            </a:extLst>
          </p:cNvPr>
          <p:cNvSpPr/>
          <p:nvPr/>
        </p:nvSpPr>
        <p:spPr>
          <a:xfrm>
            <a:off x="6029496" y="2588821"/>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616A7E7C-B639-4E66-8FD6-088A79FAD420}"/>
              </a:ext>
            </a:extLst>
          </p:cNvPr>
          <p:cNvGrpSpPr/>
          <p:nvPr/>
        </p:nvGrpSpPr>
        <p:grpSpPr>
          <a:xfrm>
            <a:off x="3749027" y="2612175"/>
            <a:ext cx="434161" cy="695204"/>
            <a:chOff x="4180371" y="4337250"/>
            <a:chExt cx="1369013" cy="2192144"/>
          </a:xfrm>
        </p:grpSpPr>
        <p:sp>
          <p:nvSpPr>
            <p:cNvPr id="33" name="Freeform: Shape 32">
              <a:extLst>
                <a:ext uri="{FF2B5EF4-FFF2-40B4-BE49-F238E27FC236}">
                  <a16:creationId xmlns:a16="http://schemas.microsoft.com/office/drawing/2014/main" id="{EAFC9C66-C2DE-461E-BF8C-9C1AA3258C55}"/>
                </a:ext>
              </a:extLst>
            </p:cNvPr>
            <p:cNvSpPr/>
            <p:nvPr/>
          </p:nvSpPr>
          <p:spPr>
            <a:xfrm>
              <a:off x="4311134" y="5863156"/>
              <a:ext cx="9525" cy="9525"/>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4A9F1B4-C956-41BB-BCB7-04AEB68642FE}"/>
                </a:ext>
              </a:extLst>
            </p:cNvPr>
            <p:cNvSpPr/>
            <p:nvPr/>
          </p:nvSpPr>
          <p:spPr>
            <a:xfrm>
              <a:off x="4180371" y="4633919"/>
              <a:ext cx="1257300" cy="1895475"/>
            </a:xfrm>
            <a:custGeom>
              <a:avLst/>
              <a:gdLst>
                <a:gd name="connsiteX0" fmla="*/ 271 w 1257300"/>
                <a:gd name="connsiteY0" fmla="*/ 265307 h 1895475"/>
                <a:gd name="connsiteX1" fmla="*/ 114571 w 1257300"/>
                <a:gd name="connsiteY1" fmla="*/ 86237 h 1895475"/>
                <a:gd name="connsiteX2" fmla="*/ 1168036 w 1257300"/>
                <a:gd name="connsiteY2" fmla="*/ 94809 h 1895475"/>
                <a:gd name="connsiteX3" fmla="*/ 1262333 w 1257300"/>
                <a:gd name="connsiteY3" fmla="*/ 204347 h 1895475"/>
                <a:gd name="connsiteX4" fmla="*/ 1110886 w 1257300"/>
                <a:gd name="connsiteY4" fmla="*/ 1710250 h 1895475"/>
                <a:gd name="connsiteX5" fmla="*/ 915623 w 1257300"/>
                <a:gd name="connsiteY5" fmla="*/ 1897892 h 1895475"/>
                <a:gd name="connsiteX6" fmla="*/ 344123 w 1257300"/>
                <a:gd name="connsiteY6" fmla="*/ 1897892 h 1895475"/>
                <a:gd name="connsiteX7" fmla="*/ 156481 w 1257300"/>
                <a:gd name="connsiteY7" fmla="*/ 1718822 h 1895475"/>
                <a:gd name="connsiteX8" fmla="*/ 271 w 1257300"/>
                <a:gd name="connsiteY8" fmla="*/ 26530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0" h="1895475">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bg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AEA948-466A-4916-B9AC-3879657C3AA2}"/>
                </a:ext>
              </a:extLst>
            </p:cNvPr>
            <p:cNvSpPr/>
            <p:nvPr/>
          </p:nvSpPr>
          <p:spPr>
            <a:xfrm>
              <a:off x="4267049" y="4720003"/>
              <a:ext cx="1085850" cy="1743075"/>
            </a:xfrm>
            <a:custGeom>
              <a:avLst/>
              <a:gdLst>
                <a:gd name="connsiteX0" fmla="*/ 270 w 1085850"/>
                <a:gd name="connsiteY0" fmla="*/ 243993 h 1743075"/>
                <a:gd name="connsiteX1" fmla="*/ 99330 w 1085850"/>
                <a:gd name="connsiteY1" fmla="*/ 79211 h 1743075"/>
                <a:gd name="connsiteX2" fmla="*/ 1008015 w 1085850"/>
                <a:gd name="connsiteY2" fmla="*/ 86831 h 1743075"/>
                <a:gd name="connsiteX3" fmla="*/ 1089930 w 1085850"/>
                <a:gd name="connsiteY3" fmla="*/ 187796 h 1743075"/>
                <a:gd name="connsiteX4" fmla="*/ 958485 w 1085850"/>
                <a:gd name="connsiteY4" fmla="*/ 1573683 h 1743075"/>
                <a:gd name="connsiteX5" fmla="*/ 789893 w 1085850"/>
                <a:gd name="connsiteY5" fmla="*/ 1746086 h 1743075"/>
                <a:gd name="connsiteX6" fmla="*/ 296498 w 1085850"/>
                <a:gd name="connsiteY6" fmla="*/ 1746086 h 1743075"/>
                <a:gd name="connsiteX7" fmla="*/ 134573 w 1085850"/>
                <a:gd name="connsiteY7" fmla="*/ 1581303 h 1743075"/>
                <a:gd name="connsiteX8" fmla="*/ 270 w 1085850"/>
                <a:gd name="connsiteY8" fmla="*/ 243993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 h="1743075">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243F05-5263-4BAA-A45C-4DFC84F9247D}"/>
                </a:ext>
              </a:extLst>
            </p:cNvPr>
            <p:cNvSpPr/>
            <p:nvPr/>
          </p:nvSpPr>
          <p:spPr>
            <a:xfrm>
              <a:off x="4368063" y="4337250"/>
              <a:ext cx="1181321" cy="2067372"/>
            </a:xfrm>
            <a:custGeom>
              <a:avLst/>
              <a:gdLst>
                <a:gd name="connsiteX0" fmla="*/ 250728 w 1181321"/>
                <a:gd name="connsiteY0" fmla="*/ 1203009 h 2067372"/>
                <a:gd name="connsiteX1" fmla="*/ 188816 w 1181321"/>
                <a:gd name="connsiteY1" fmla="*/ 1264922 h 2067372"/>
                <a:gd name="connsiteX2" fmla="*/ 250728 w 1181321"/>
                <a:gd name="connsiteY2" fmla="*/ 1326834 h 2067372"/>
                <a:gd name="connsiteX3" fmla="*/ 312641 w 1181321"/>
                <a:gd name="connsiteY3" fmla="*/ 1264922 h 2067372"/>
                <a:gd name="connsiteX4" fmla="*/ 250728 w 1181321"/>
                <a:gd name="connsiteY4" fmla="*/ 1203009 h 2067372"/>
                <a:gd name="connsiteX5" fmla="*/ 137381 w 1181321"/>
                <a:gd name="connsiteY5" fmla="*/ 1099186 h 2067372"/>
                <a:gd name="connsiteX6" fmla="*/ 93566 w 1181321"/>
                <a:gd name="connsiteY6" fmla="*/ 1143001 h 2067372"/>
                <a:gd name="connsiteX7" fmla="*/ 137381 w 1181321"/>
                <a:gd name="connsiteY7" fmla="*/ 1186816 h 2067372"/>
                <a:gd name="connsiteX8" fmla="*/ 181196 w 1181321"/>
                <a:gd name="connsiteY8" fmla="*/ 1143001 h 2067372"/>
                <a:gd name="connsiteX9" fmla="*/ 137381 w 1181321"/>
                <a:gd name="connsiteY9" fmla="*/ 1099186 h 2067372"/>
                <a:gd name="connsiteX10" fmla="*/ 892713 w 1181321"/>
                <a:gd name="connsiteY10" fmla="*/ 0 h 2067372"/>
                <a:gd name="connsiteX11" fmla="*/ 1181321 w 1181321"/>
                <a:gd name="connsiteY11" fmla="*/ 0 h 2067372"/>
                <a:gd name="connsiteX12" fmla="*/ 1178463 w 1181321"/>
                <a:gd name="connsiteY12" fmla="*/ 62865 h 2067372"/>
                <a:gd name="connsiteX13" fmla="*/ 940338 w 1181321"/>
                <a:gd name="connsiteY13" fmla="*/ 62865 h 2067372"/>
                <a:gd name="connsiteX14" fmla="*/ 862233 w 1181321"/>
                <a:gd name="connsiteY14" fmla="*/ 140018 h 2067372"/>
                <a:gd name="connsiteX15" fmla="*/ 677808 w 1181321"/>
                <a:gd name="connsiteY15" fmla="*/ 859285 h 2067372"/>
                <a:gd name="connsiteX16" fmla="*/ 654931 w 1181321"/>
                <a:gd name="connsiteY16" fmla="*/ 948986 h 2067372"/>
                <a:gd name="connsiteX17" fmla="*/ 822229 w 1181321"/>
                <a:gd name="connsiteY17" fmla="*/ 983933 h 2067372"/>
                <a:gd name="connsiteX18" fmla="*/ 888904 w 1181321"/>
                <a:gd name="connsiteY18" fmla="*/ 1049655 h 2067372"/>
                <a:gd name="connsiteX19" fmla="*/ 782224 w 1181321"/>
                <a:gd name="connsiteY19" fmla="*/ 1953578 h 2067372"/>
                <a:gd name="connsiteX20" fmla="*/ 645064 w 1181321"/>
                <a:gd name="connsiteY20" fmla="*/ 2065973 h 2067372"/>
                <a:gd name="connsiteX21" fmla="*/ 256355 w 1181321"/>
                <a:gd name="connsiteY21" fmla="*/ 2065973 h 2067372"/>
                <a:gd name="connsiteX22" fmla="*/ 243109 w 1181321"/>
                <a:gd name="connsiteY22" fmla="*/ 2065973 h 2067372"/>
                <a:gd name="connsiteX23" fmla="*/ 243494 w 1181321"/>
                <a:gd name="connsiteY23" fmla="*/ 2066074 h 2067372"/>
                <a:gd name="connsiteX24" fmla="*/ 242974 w 1181321"/>
                <a:gd name="connsiteY24" fmla="*/ 2065973 h 2067372"/>
                <a:gd name="connsiteX25" fmla="*/ 215844 w 1181321"/>
                <a:gd name="connsiteY25" fmla="*/ 2060734 h 2067372"/>
                <a:gd name="connsiteX26" fmla="*/ 110711 w 1181321"/>
                <a:gd name="connsiteY26" fmla="*/ 1958341 h 2067372"/>
                <a:gd name="connsiteX27" fmla="*/ 221 w 1181321"/>
                <a:gd name="connsiteY27" fmla="*/ 1085850 h 2067372"/>
                <a:gd name="connsiteX28" fmla="*/ 81184 w 1181321"/>
                <a:gd name="connsiteY28" fmla="*/ 979170 h 2067372"/>
                <a:gd name="connsiteX29" fmla="*/ 418845 w 1181321"/>
                <a:gd name="connsiteY29" fmla="*/ 927616 h 2067372"/>
                <a:gd name="connsiteX30" fmla="*/ 593877 w 1181321"/>
                <a:gd name="connsiteY30" fmla="*/ 938626 h 2067372"/>
                <a:gd name="connsiteX31" fmla="*/ 819371 w 1181321"/>
                <a:gd name="connsiteY31" fmla="*/ 57150 h 2067372"/>
                <a:gd name="connsiteX32" fmla="*/ 892713 w 1181321"/>
                <a:gd name="connsiteY32" fmla="*/ 0 h 20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321" h="2067372">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bg1"/>
            </a:solidFill>
            <a:ln w="9525" cap="flat">
              <a:noFill/>
              <a:prstDash val="solid"/>
              <a:miter/>
            </a:ln>
          </p:spPr>
          <p:txBody>
            <a:bodyPr wrap="square" rtlCol="0" anchor="ctr">
              <a:noAutofit/>
            </a:bodyPr>
            <a:lstStyle/>
            <a:p>
              <a:endParaRPr lang="en-US"/>
            </a:p>
          </p:txBody>
        </p:sp>
      </p:grpSp>
      <p:grpSp>
        <p:nvGrpSpPr>
          <p:cNvPr id="49" name="Group 48">
            <a:extLst>
              <a:ext uri="{FF2B5EF4-FFF2-40B4-BE49-F238E27FC236}">
                <a16:creationId xmlns:a16="http://schemas.microsoft.com/office/drawing/2014/main" id="{B1CAA95B-A9DF-4764-907C-F4094188FCEF}"/>
              </a:ext>
            </a:extLst>
          </p:cNvPr>
          <p:cNvGrpSpPr/>
          <p:nvPr/>
        </p:nvGrpSpPr>
        <p:grpSpPr>
          <a:xfrm>
            <a:off x="8050891" y="2704875"/>
            <a:ext cx="405045" cy="586616"/>
            <a:chOff x="5279957" y="4019830"/>
            <a:chExt cx="604795" cy="875910"/>
          </a:xfrm>
        </p:grpSpPr>
        <p:sp>
          <p:nvSpPr>
            <p:cNvPr id="43" name="Freeform: Shape 42">
              <a:extLst>
                <a:ext uri="{FF2B5EF4-FFF2-40B4-BE49-F238E27FC236}">
                  <a16:creationId xmlns:a16="http://schemas.microsoft.com/office/drawing/2014/main" id="{BCB0CCEE-AAC3-49F1-BDC2-D2BD79FF78C3}"/>
                </a:ext>
              </a:extLst>
            </p:cNvPr>
            <p:cNvSpPr/>
            <p:nvPr/>
          </p:nvSpPr>
          <p:spPr>
            <a:xfrm>
              <a:off x="5279957" y="4019830"/>
              <a:ext cx="604795" cy="87591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F1196F-4175-4144-9FEE-84E50DD6D76E}"/>
                </a:ext>
              </a:extLst>
            </p:cNvPr>
            <p:cNvSpPr/>
            <p:nvPr/>
          </p:nvSpPr>
          <p:spPr>
            <a:xfrm>
              <a:off x="5357894" y="4297434"/>
              <a:ext cx="445378" cy="226698"/>
            </a:xfrm>
            <a:custGeom>
              <a:avLst/>
              <a:gdLst>
                <a:gd name="connsiteX0" fmla="*/ 10212 w 445378"/>
                <a:gd name="connsiteY0" fmla="*/ 0 h 226698"/>
                <a:gd name="connsiteX1" fmla="*/ 433486 w 445378"/>
                <a:gd name="connsiteY1" fmla="*/ 0 h 226698"/>
                <a:gd name="connsiteX2" fmla="*/ 444576 w 445378"/>
                <a:gd name="connsiteY2" fmla="*/ 45237 h 226698"/>
                <a:gd name="connsiteX3" fmla="*/ 360174 w 445378"/>
                <a:gd name="connsiteY3" fmla="*/ 200227 h 226698"/>
                <a:gd name="connsiteX4" fmla="*/ 333895 w 445378"/>
                <a:gd name="connsiteY4" fmla="*/ 215381 h 226698"/>
                <a:gd name="connsiteX5" fmla="*/ 311727 w 445378"/>
                <a:gd name="connsiteY5" fmla="*/ 226698 h 226698"/>
                <a:gd name="connsiteX6" fmla="*/ 134703 w 445378"/>
                <a:gd name="connsiteY6" fmla="*/ 226698 h 226698"/>
                <a:gd name="connsiteX7" fmla="*/ 118481 w 445378"/>
                <a:gd name="connsiteY7" fmla="*/ 219026 h 226698"/>
                <a:gd name="connsiteX8" fmla="*/ 90091 w 445378"/>
                <a:gd name="connsiteY8" fmla="*/ 203296 h 226698"/>
                <a:gd name="connsiteX9" fmla="*/ 7225 w 445378"/>
                <a:gd name="connsiteY9" fmla="*/ 9941 h 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78" h="22669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w="9525" cap="flat">
              <a:noFill/>
              <a:prstDash val="solid"/>
              <a:miter/>
            </a:ln>
          </p:spPr>
          <p:txBody>
            <a:bodyPr wrap="square" rtlCol="0" anchor="ctr">
              <a:noAutofit/>
            </a:bodyPr>
            <a:lstStyle/>
            <a:p>
              <a:endParaRPr lang="en-US"/>
            </a:p>
          </p:txBody>
        </p:sp>
      </p:grpSp>
      <p:grpSp>
        <p:nvGrpSpPr>
          <p:cNvPr id="50" name="Group 49">
            <a:extLst>
              <a:ext uri="{FF2B5EF4-FFF2-40B4-BE49-F238E27FC236}">
                <a16:creationId xmlns:a16="http://schemas.microsoft.com/office/drawing/2014/main" id="{19176243-9167-4477-939C-75175202CA57}"/>
              </a:ext>
            </a:extLst>
          </p:cNvPr>
          <p:cNvGrpSpPr/>
          <p:nvPr/>
        </p:nvGrpSpPr>
        <p:grpSpPr>
          <a:xfrm>
            <a:off x="9913499" y="2687427"/>
            <a:ext cx="561525" cy="586057"/>
            <a:chOff x="2782567" y="352219"/>
            <a:chExt cx="1434275" cy="1496937"/>
          </a:xfrm>
        </p:grpSpPr>
        <p:sp>
          <p:nvSpPr>
            <p:cNvPr id="51" name="Freeform: Shape 50">
              <a:extLst>
                <a:ext uri="{FF2B5EF4-FFF2-40B4-BE49-F238E27FC236}">
                  <a16:creationId xmlns:a16="http://schemas.microsoft.com/office/drawing/2014/main" id="{15CE6B39-4D63-4CAE-992B-7020DC013C41}"/>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05403F-AB40-4D6D-BED9-7F7D49745C3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A72B7E9-0EBA-47AF-979D-54F4DA186B63}"/>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C327652-0E3F-46A7-8ED7-31BD1E5B82B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1C15F92D-1410-40C2-92A6-14D7446EE7DA}"/>
              </a:ext>
            </a:extLst>
          </p:cNvPr>
          <p:cNvGrpSpPr/>
          <p:nvPr/>
        </p:nvGrpSpPr>
        <p:grpSpPr>
          <a:xfrm>
            <a:off x="1795146" y="2639988"/>
            <a:ext cx="448022" cy="636009"/>
            <a:chOff x="3805328" y="4061908"/>
            <a:chExt cx="310118" cy="440241"/>
          </a:xfrm>
        </p:grpSpPr>
        <p:sp>
          <p:nvSpPr>
            <p:cNvPr id="56" name="Freeform: Shape 55">
              <a:extLst>
                <a:ext uri="{FF2B5EF4-FFF2-40B4-BE49-F238E27FC236}">
                  <a16:creationId xmlns:a16="http://schemas.microsoft.com/office/drawing/2014/main" id="{F848BE70-3E0F-4E17-948A-7D1E3A7B9446}"/>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bg1"/>
            </a:solidFill>
            <a:ln w="330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2D0EB77-7019-4978-A375-6B9EEB042229}"/>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bg1">
                <a:lumMod val="65000"/>
              </a:schemeClr>
            </a:solidFill>
            <a:ln w="330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B0DF99-9BAD-4203-A0C9-76C7461BEA95}"/>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bg1"/>
            </a:solidFill>
            <a:ln w="3309"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F18529EF-2542-45F9-B887-0E69034CF441}"/>
              </a:ext>
            </a:extLst>
          </p:cNvPr>
          <p:cNvGrpSpPr/>
          <p:nvPr/>
        </p:nvGrpSpPr>
        <p:grpSpPr>
          <a:xfrm>
            <a:off x="5423918" y="3927441"/>
            <a:ext cx="1368152" cy="1292662"/>
            <a:chOff x="3324740" y="1715063"/>
            <a:chExt cx="1260140" cy="1292662"/>
          </a:xfrm>
        </p:grpSpPr>
        <p:sp>
          <p:nvSpPr>
            <p:cNvPr id="60" name="TextBox 59">
              <a:extLst>
                <a:ext uri="{FF2B5EF4-FFF2-40B4-BE49-F238E27FC236}">
                  <a16:creationId xmlns:a16="http://schemas.microsoft.com/office/drawing/2014/main" id="{5224E7AD-698F-44F6-BACD-219931DF349B}"/>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6B1CA209-43A1-4FC8-B741-407186EC3B49}"/>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2" name="Group 61">
            <a:extLst>
              <a:ext uri="{FF2B5EF4-FFF2-40B4-BE49-F238E27FC236}">
                <a16:creationId xmlns:a16="http://schemas.microsoft.com/office/drawing/2014/main" id="{29AF6522-7779-4025-8C39-906568023AA0}"/>
              </a:ext>
            </a:extLst>
          </p:cNvPr>
          <p:cNvGrpSpPr/>
          <p:nvPr/>
        </p:nvGrpSpPr>
        <p:grpSpPr>
          <a:xfrm>
            <a:off x="9503701" y="3927441"/>
            <a:ext cx="1368152" cy="1292662"/>
            <a:chOff x="3324740" y="1715063"/>
            <a:chExt cx="1260140" cy="1292662"/>
          </a:xfrm>
        </p:grpSpPr>
        <p:sp>
          <p:nvSpPr>
            <p:cNvPr id="63" name="TextBox 62">
              <a:extLst>
                <a:ext uri="{FF2B5EF4-FFF2-40B4-BE49-F238E27FC236}">
                  <a16:creationId xmlns:a16="http://schemas.microsoft.com/office/drawing/2014/main" id="{2570E2D4-7F27-4404-A234-492EB75D70C3}"/>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4A48FC7-DFAC-4EC5-882D-BCF5FA4357BE}"/>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5" name="Group 64">
            <a:extLst>
              <a:ext uri="{FF2B5EF4-FFF2-40B4-BE49-F238E27FC236}">
                <a16:creationId xmlns:a16="http://schemas.microsoft.com/office/drawing/2014/main" id="{A52E1682-940C-4530-A92B-2E0B6CA5B644}"/>
              </a:ext>
            </a:extLst>
          </p:cNvPr>
          <p:cNvGrpSpPr/>
          <p:nvPr/>
        </p:nvGrpSpPr>
        <p:grpSpPr>
          <a:xfrm>
            <a:off x="7549535" y="3927441"/>
            <a:ext cx="1368152" cy="1292662"/>
            <a:chOff x="3324740" y="1715063"/>
            <a:chExt cx="1260140" cy="1292662"/>
          </a:xfrm>
        </p:grpSpPr>
        <p:sp>
          <p:nvSpPr>
            <p:cNvPr id="66" name="TextBox 65">
              <a:extLst>
                <a:ext uri="{FF2B5EF4-FFF2-40B4-BE49-F238E27FC236}">
                  <a16:creationId xmlns:a16="http://schemas.microsoft.com/office/drawing/2014/main" id="{A0360B73-7783-4AE7-89CD-B17FD6FFAF28}"/>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ECA92DF6-4266-43D2-8EF7-6835192565C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8" name="Group 67">
            <a:extLst>
              <a:ext uri="{FF2B5EF4-FFF2-40B4-BE49-F238E27FC236}">
                <a16:creationId xmlns:a16="http://schemas.microsoft.com/office/drawing/2014/main" id="{2EA58FAD-FABD-4B98-8DBF-E4B856AE7F1A}"/>
              </a:ext>
            </a:extLst>
          </p:cNvPr>
          <p:cNvGrpSpPr/>
          <p:nvPr/>
        </p:nvGrpSpPr>
        <p:grpSpPr>
          <a:xfrm>
            <a:off x="3288776" y="3927441"/>
            <a:ext cx="1368152" cy="1292662"/>
            <a:chOff x="3324740" y="1715063"/>
            <a:chExt cx="1260140" cy="1292662"/>
          </a:xfrm>
        </p:grpSpPr>
        <p:sp>
          <p:nvSpPr>
            <p:cNvPr id="69" name="TextBox 68">
              <a:extLst>
                <a:ext uri="{FF2B5EF4-FFF2-40B4-BE49-F238E27FC236}">
                  <a16:creationId xmlns:a16="http://schemas.microsoft.com/office/drawing/2014/main" id="{0FEA9FDD-EFB6-449E-B0C6-12C0CE82F9E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B38FC339-1948-4EE3-81E7-4CA14AA0A4F3}"/>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71" name="Group 70">
            <a:extLst>
              <a:ext uri="{FF2B5EF4-FFF2-40B4-BE49-F238E27FC236}">
                <a16:creationId xmlns:a16="http://schemas.microsoft.com/office/drawing/2014/main" id="{3036885E-C058-4671-9E0B-6215E144CDED}"/>
              </a:ext>
            </a:extLst>
          </p:cNvPr>
          <p:cNvGrpSpPr/>
          <p:nvPr/>
        </p:nvGrpSpPr>
        <p:grpSpPr>
          <a:xfrm>
            <a:off x="1335081" y="3927441"/>
            <a:ext cx="1368152" cy="1292662"/>
            <a:chOff x="3324740" y="1715063"/>
            <a:chExt cx="1260140" cy="1292662"/>
          </a:xfrm>
        </p:grpSpPr>
        <p:sp>
          <p:nvSpPr>
            <p:cNvPr id="72" name="TextBox 71">
              <a:extLst>
                <a:ext uri="{FF2B5EF4-FFF2-40B4-BE49-F238E27FC236}">
                  <a16:creationId xmlns:a16="http://schemas.microsoft.com/office/drawing/2014/main" id="{5063C8E9-EC94-4E5E-A86D-2C349B4C045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3" name="TextBox 72">
              <a:extLst>
                <a:ext uri="{FF2B5EF4-FFF2-40B4-BE49-F238E27FC236}">
                  <a16:creationId xmlns:a16="http://schemas.microsoft.com/office/drawing/2014/main" id="{9C2DB613-031D-491E-986A-EA1CFB20FDB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74" name="Rectangle: Rounded Corners 73">
            <a:extLst>
              <a:ext uri="{FF2B5EF4-FFF2-40B4-BE49-F238E27FC236}">
                <a16:creationId xmlns:a16="http://schemas.microsoft.com/office/drawing/2014/main" id="{688613A9-5BF9-4408-A97E-3D6937277CF9}"/>
              </a:ext>
            </a:extLst>
          </p:cNvPr>
          <p:cNvSpPr/>
          <p:nvPr/>
        </p:nvSpPr>
        <p:spPr>
          <a:xfrm>
            <a:off x="1430433"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09A6BC9-9EC3-4C46-86F1-DABA8213EC1C}"/>
              </a:ext>
            </a:extLst>
          </p:cNvPr>
          <p:cNvSpPr txBox="1"/>
          <p:nvPr/>
        </p:nvSpPr>
        <p:spPr>
          <a:xfrm>
            <a:off x="147353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6" name="Rectangle: Rounded Corners 75">
            <a:extLst>
              <a:ext uri="{FF2B5EF4-FFF2-40B4-BE49-F238E27FC236}">
                <a16:creationId xmlns:a16="http://schemas.microsoft.com/office/drawing/2014/main" id="{C4D0B3A4-ED14-463E-83E3-622E2C69C830}"/>
              </a:ext>
            </a:extLst>
          </p:cNvPr>
          <p:cNvSpPr/>
          <p:nvPr/>
        </p:nvSpPr>
        <p:spPr>
          <a:xfrm>
            <a:off x="347583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0458C5A-79EF-4C7F-8BDA-FB85450D0D03}"/>
              </a:ext>
            </a:extLst>
          </p:cNvPr>
          <p:cNvSpPr txBox="1"/>
          <p:nvPr/>
        </p:nvSpPr>
        <p:spPr>
          <a:xfrm>
            <a:off x="351893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8" name="Rectangle: Rounded Corners 77">
            <a:extLst>
              <a:ext uri="{FF2B5EF4-FFF2-40B4-BE49-F238E27FC236}">
                <a16:creationId xmlns:a16="http://schemas.microsoft.com/office/drawing/2014/main" id="{1EA89990-DC5C-4C3C-8C36-675915931768}"/>
              </a:ext>
            </a:extLst>
          </p:cNvPr>
          <p:cNvSpPr/>
          <p:nvPr/>
        </p:nvSpPr>
        <p:spPr>
          <a:xfrm>
            <a:off x="5521243" y="5455444"/>
            <a:ext cx="1177448" cy="407391"/>
          </a:xfrm>
          <a:prstGeom prst="roundRect">
            <a:avLst>
              <a:gd name="adj" fmla="val 233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A803743E-EF63-4400-87C1-BC09675A2707}"/>
              </a:ext>
            </a:extLst>
          </p:cNvPr>
          <p:cNvSpPr txBox="1"/>
          <p:nvPr/>
        </p:nvSpPr>
        <p:spPr>
          <a:xfrm>
            <a:off x="556434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0" name="Rectangle: Rounded Corners 79">
            <a:extLst>
              <a:ext uri="{FF2B5EF4-FFF2-40B4-BE49-F238E27FC236}">
                <a16:creationId xmlns:a16="http://schemas.microsoft.com/office/drawing/2014/main" id="{83815DFD-EC4C-438F-A50C-1773F331B325}"/>
              </a:ext>
            </a:extLst>
          </p:cNvPr>
          <p:cNvSpPr/>
          <p:nvPr/>
        </p:nvSpPr>
        <p:spPr>
          <a:xfrm>
            <a:off x="756664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E0CE61C-A36B-4DFA-8F94-1E07C744BD8B}"/>
              </a:ext>
            </a:extLst>
          </p:cNvPr>
          <p:cNvSpPr txBox="1"/>
          <p:nvPr/>
        </p:nvSpPr>
        <p:spPr>
          <a:xfrm>
            <a:off x="760974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2" name="Rectangle: Rounded Corners 81">
            <a:extLst>
              <a:ext uri="{FF2B5EF4-FFF2-40B4-BE49-F238E27FC236}">
                <a16:creationId xmlns:a16="http://schemas.microsoft.com/office/drawing/2014/main" id="{8C680663-E10B-4789-804A-62979A9F5BB2}"/>
              </a:ext>
            </a:extLst>
          </p:cNvPr>
          <p:cNvSpPr/>
          <p:nvPr/>
        </p:nvSpPr>
        <p:spPr>
          <a:xfrm>
            <a:off x="9612054"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502E3878-DC4A-4762-90CA-5A4630B2C5EF}"/>
              </a:ext>
            </a:extLst>
          </p:cNvPr>
          <p:cNvSpPr txBox="1"/>
          <p:nvPr/>
        </p:nvSpPr>
        <p:spPr>
          <a:xfrm>
            <a:off x="9655154"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312498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222105" y="2963036"/>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Food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92183" y="5446907"/>
            <a:ext cx="2811915" cy="954107"/>
          </a:xfrm>
          <a:prstGeom prst="rect">
            <a:avLst/>
          </a:prstGeom>
          <a:noFill/>
        </p:spPr>
        <p:txBody>
          <a:bodyPr wrap="square" rtlCol="0" anchor="ctr">
            <a:spAutoFit/>
          </a:bodyPr>
          <a:lstStyle/>
          <a:p>
            <a:pPr algn="r"/>
            <a:r>
              <a:rPr lang="en-US" altLang="ko-KR" sz="2800" b="1" dirty="0">
                <a:solidFill>
                  <a:schemeClr val="accent1"/>
                </a:solidFill>
                <a:cs typeface="Arial" pitchFamily="34" charset="0"/>
              </a:rPr>
              <a:t>AWESOME</a:t>
            </a:r>
          </a:p>
          <a:p>
            <a:pPr algn="r"/>
            <a:r>
              <a:rPr lang="en-GB" altLang="ko-KR" sz="2800" b="1" dirty="0">
                <a:solidFill>
                  <a:schemeClr val="accent1"/>
                </a:solidFill>
                <a:cs typeface="Arial" pitchFamily="34" charset="0"/>
              </a:rPr>
              <a:t>S</a:t>
            </a:r>
            <a:r>
              <a:rPr lang="en-US" altLang="ko-KR" sz="2800" b="1" dirty="0">
                <a:solidFill>
                  <a:schemeClr val="accent1"/>
                </a:solidFill>
                <a:cs typeface="Arial" pitchFamily="34" charset="0"/>
              </a:rPr>
              <a:t>LIDE</a:t>
            </a:r>
            <a:endParaRPr lang="ko-KR" altLang="en-US" sz="28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560063" y="1342134"/>
            <a:ext cx="2958200" cy="461665"/>
          </a:xfrm>
          <a:prstGeom prst="rect">
            <a:avLst/>
          </a:prstGeom>
          <a:noFill/>
        </p:spPr>
        <p:txBody>
          <a:bodyPr wrap="square" rtlCol="0" anchor="ctr">
            <a:spAutoFit/>
          </a:bodyPr>
          <a:lstStyle/>
          <a:p>
            <a:pPr algn="ctr"/>
            <a:r>
              <a:rPr lang="en-GB" altLang="ko-KR" sz="1200" dirty="0">
                <a:solidFill>
                  <a:schemeClr val="tx1"/>
                </a:solidFill>
                <a:cs typeface="Arial" pitchFamily="34" charset="0"/>
              </a:rPr>
              <a:t>L</a:t>
            </a:r>
            <a:r>
              <a:rPr lang="en-US" altLang="ko-KR" sz="1200" dirty="0">
                <a:solidFill>
                  <a:schemeClr val="tx1"/>
                </a:solidFill>
                <a:cs typeface="Arial" pitchFamily="34" charset="0"/>
              </a:rPr>
              <a:t>OREM IPSUM DOLOR SIT AMET,</a:t>
            </a:r>
          </a:p>
          <a:p>
            <a:pPr algn="ctr"/>
            <a:r>
              <a:rPr lang="en-US" altLang="ko-KR" sz="1200" dirty="0">
                <a:solidFill>
                  <a:schemeClr val="tx1"/>
                </a:solidFill>
                <a:cs typeface="Arial" pitchFamily="34" charset="0"/>
              </a:rPr>
              <a:t>CU USU AGAM INTEGRE IMPEDIT.</a:t>
            </a:r>
            <a:endParaRPr lang="ko-KR" altLang="en-US" sz="1200" dirty="0">
              <a:solidFill>
                <a:schemeClr val="tx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560063" y="469434"/>
            <a:ext cx="2958200" cy="830997"/>
          </a:xfrm>
          <a:prstGeom prst="rect">
            <a:avLst/>
          </a:prstGeom>
          <a:noFill/>
        </p:spPr>
        <p:txBody>
          <a:bodyPr wrap="square" rtlCol="0" anchor="ctr">
            <a:spAutoFit/>
          </a:bodyPr>
          <a:lstStyle/>
          <a:p>
            <a:pPr algn="ctr"/>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pPr algn="ctr"/>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4216649" y="1748742"/>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10" name="Rectangle 9">
            <a:extLst>
              <a:ext uri="{FF2B5EF4-FFF2-40B4-BE49-F238E27FC236}">
                <a16:creationId xmlns:a16="http://schemas.microsoft.com/office/drawing/2014/main" id="{0C595483-A5BA-454B-B77E-DC58677C1A66}"/>
              </a:ext>
            </a:extLst>
          </p:cNvPr>
          <p:cNvSpPr/>
          <p:nvPr/>
        </p:nvSpPr>
        <p:spPr>
          <a:xfrm>
            <a:off x="560063" y="1845502"/>
            <a:ext cx="2958198" cy="646331"/>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35BD356C-5D14-43A4-9F45-BE38835269C4}"/>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ECEE5A6E-B780-4AB8-8AC7-0558EEB35165}"/>
              </a:ext>
            </a:extLst>
          </p:cNvPr>
          <p:cNvSpPr>
            <a:spLocks noGrp="1"/>
          </p:cNvSpPr>
          <p:nvPr>
            <p:ph type="pic" sz="quarter" idx="14"/>
          </p:nvPr>
        </p:nvSpPr>
        <p:spPr/>
      </p:sp>
    </p:spTree>
    <p:extLst>
      <p:ext uri="{BB962C8B-B14F-4D97-AF65-F5344CB8AC3E}">
        <p14:creationId xmlns:p14="http://schemas.microsoft.com/office/powerpoint/2010/main" val="233691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46178" y="5079121"/>
            <a:ext cx="2072832" cy="938257"/>
            <a:chOff x="6816080" y="2294563"/>
            <a:chExt cx="4627500" cy="938257"/>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14" name="TextBox 13">
              <a:extLst>
                <a:ext uri="{FF2B5EF4-FFF2-40B4-BE49-F238E27FC236}">
                  <a16:creationId xmlns:a16="http://schemas.microsoft.com/office/drawing/2014/main" id="{B8A43357-C783-4C48-9100-738EFF8D410B}"/>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Berriche</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Fadwa</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5737833"/>
            <a:ext cx="2963264" cy="753591"/>
            <a:chOff x="6816080" y="2294563"/>
            <a:chExt cx="4627500" cy="753591"/>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8307A29E-3BEB-49BC-8257-C039B7CF97A4}"/>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Cheikh Mahmoud</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079121"/>
            <a:ext cx="2072832" cy="938257"/>
            <a:chOff x="6816080" y="2294563"/>
            <a:chExt cx="4627500" cy="938257"/>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20" name="TextBox 19">
              <a:extLst>
                <a:ext uri="{FF2B5EF4-FFF2-40B4-BE49-F238E27FC236}">
                  <a16:creationId xmlns:a16="http://schemas.microsoft.com/office/drawing/2014/main" id="{80D4F499-504F-475D-939D-58CF9022882C}"/>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Jaziri Mohamed Aziz</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Espace réservé pour une image  56">
            <a:extLst>
              <a:ext uri="{FF2B5EF4-FFF2-40B4-BE49-F238E27FC236}">
                <a16:creationId xmlns:a16="http://schemas.microsoft.com/office/drawing/2014/main" id="{5D5F301A-5AA5-4669-A738-37D1BFA67FC9}"/>
              </a:ext>
            </a:extLst>
          </p:cNvPr>
          <p:cNvSpPr>
            <a:spLocks noGrp="1"/>
          </p:cNvSpPr>
          <p:nvPr>
            <p:ph type="pic" sz="quarter" idx="17"/>
          </p:nvPr>
        </p:nvSpPr>
        <p:spPr/>
      </p:sp>
      <p:sp>
        <p:nvSpPr>
          <p:cNvPr id="66" name="Espace réservé pour une image  65">
            <a:extLst>
              <a:ext uri="{FF2B5EF4-FFF2-40B4-BE49-F238E27FC236}">
                <a16:creationId xmlns:a16="http://schemas.microsoft.com/office/drawing/2014/main" id="{2F14D188-27A7-4DC1-9067-15B0C3AF67D2}"/>
              </a:ext>
            </a:extLst>
          </p:cNvPr>
          <p:cNvSpPr>
            <a:spLocks noGrp="1"/>
          </p:cNvSpPr>
          <p:nvPr>
            <p:ph type="pic" sz="quarter" idx="16"/>
          </p:nvPr>
        </p:nvSpPr>
        <p:spPr/>
      </p:sp>
      <p:pic>
        <p:nvPicPr>
          <p:cNvPr id="68" name="Image 67">
            <a:extLst>
              <a:ext uri="{FF2B5EF4-FFF2-40B4-BE49-F238E27FC236}">
                <a16:creationId xmlns:a16="http://schemas.microsoft.com/office/drawing/2014/main" id="{8489B437-1654-448A-9EEC-CC64AC01C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sp>
        <p:nvSpPr>
          <p:cNvPr id="70" name="Espace réservé pour une image  69">
            <a:extLst>
              <a:ext uri="{FF2B5EF4-FFF2-40B4-BE49-F238E27FC236}">
                <a16:creationId xmlns:a16="http://schemas.microsoft.com/office/drawing/2014/main" id="{DA9E1187-2625-41CC-868A-1228F7F61798}"/>
              </a:ext>
            </a:extLst>
          </p:cNvPr>
          <p:cNvSpPr>
            <a:spLocks noGrp="1"/>
          </p:cNvSpPr>
          <p:nvPr>
            <p:ph type="pic" sz="quarter" idx="15"/>
          </p:nvPr>
        </p:nvSpPr>
        <p:spPr/>
      </p:sp>
    </p:spTree>
    <p:extLst>
      <p:ext uri="{BB962C8B-B14F-4D97-AF65-F5344CB8AC3E}">
        <p14:creationId xmlns:p14="http://schemas.microsoft.com/office/powerpoint/2010/main" val="2617859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19" name="Group 18">
            <a:extLst>
              <a:ext uri="{FF2B5EF4-FFF2-40B4-BE49-F238E27FC236}">
                <a16:creationId xmlns:a16="http://schemas.microsoft.com/office/drawing/2014/main" id="{1255E4E6-0D6C-486A-9065-405D849E03B6}"/>
              </a:ext>
            </a:extLst>
          </p:cNvPr>
          <p:cNvGrpSpPr/>
          <p:nvPr/>
        </p:nvGrpSpPr>
        <p:grpSpPr>
          <a:xfrm>
            <a:off x="980625" y="2308633"/>
            <a:ext cx="3446080" cy="3444458"/>
            <a:chOff x="3526795" y="1849288"/>
            <a:chExt cx="4419549" cy="4417470"/>
          </a:xfrm>
        </p:grpSpPr>
        <p:sp>
          <p:nvSpPr>
            <p:cNvPr id="18" name="Freeform: Shape 17">
              <a:extLst>
                <a:ext uri="{FF2B5EF4-FFF2-40B4-BE49-F238E27FC236}">
                  <a16:creationId xmlns:a16="http://schemas.microsoft.com/office/drawing/2014/main" id="{21F1FD4E-23F2-4A33-9F79-3945D1400CB5}"/>
                </a:ext>
              </a:extLst>
            </p:cNvPr>
            <p:cNvSpPr/>
            <p:nvPr/>
          </p:nvSpPr>
          <p:spPr>
            <a:xfrm rot="3000000">
              <a:off x="3459693" y="1916390"/>
              <a:ext cx="4417470" cy="4283265"/>
            </a:xfrm>
            <a:custGeom>
              <a:avLst/>
              <a:gdLst>
                <a:gd name="connsiteX0" fmla="*/ 407554 w 4417470"/>
                <a:gd name="connsiteY0" fmla="*/ 44466 h 4283265"/>
                <a:gd name="connsiteX1" fmla="*/ 534399 w 4417470"/>
                <a:gd name="connsiteY1" fmla="*/ 969 h 4283265"/>
                <a:gd name="connsiteX2" fmla="*/ 2073870 w 4417470"/>
                <a:gd name="connsiteY2" fmla="*/ 171489 h 4283265"/>
                <a:gd name="connsiteX3" fmla="*/ 2077417 w 4417470"/>
                <a:gd name="connsiteY3" fmla="*/ 153919 h 4283265"/>
                <a:gd name="connsiteX4" fmla="*/ 2247705 w 4417470"/>
                <a:gd name="connsiteY4" fmla="*/ 41045 h 4283265"/>
                <a:gd name="connsiteX5" fmla="*/ 4232659 w 4417470"/>
                <a:gd name="connsiteY5" fmla="*/ 41045 h 4283265"/>
                <a:gd name="connsiteX6" fmla="*/ 4417470 w 4417470"/>
                <a:gd name="connsiteY6" fmla="*/ 225856 h 4283265"/>
                <a:gd name="connsiteX7" fmla="*/ 4417470 w 4417470"/>
                <a:gd name="connsiteY7" fmla="*/ 2210810 h 4283265"/>
                <a:gd name="connsiteX8" fmla="*/ 4232659 w 4417470"/>
                <a:gd name="connsiteY8" fmla="*/ 2395621 h 4283265"/>
                <a:gd name="connsiteX9" fmla="*/ 3889560 w 4417470"/>
                <a:gd name="connsiteY9" fmla="*/ 2395621 h 4283265"/>
                <a:gd name="connsiteX10" fmla="*/ 3893603 w 4417470"/>
                <a:gd name="connsiteY10" fmla="*/ 2403332 h 4283265"/>
                <a:gd name="connsiteX11" fmla="*/ 3899144 w 4417470"/>
                <a:gd name="connsiteY11" fmla="*/ 2465500 h 4283265"/>
                <a:gd name="connsiteX12" fmla="*/ 3713292 w 4417470"/>
                <a:gd name="connsiteY12" fmla="*/ 4143380 h 4283265"/>
                <a:gd name="connsiteX13" fmla="*/ 3539768 w 4417470"/>
                <a:gd name="connsiteY13" fmla="*/ 4282296 h 4283265"/>
                <a:gd name="connsiteX14" fmla="*/ 1861885 w 4417470"/>
                <a:gd name="connsiteY14" fmla="*/ 4096444 h 4283265"/>
                <a:gd name="connsiteX15" fmla="*/ 1722969 w 4417470"/>
                <a:gd name="connsiteY15" fmla="*/ 3922920 h 4283265"/>
                <a:gd name="connsiteX16" fmla="*/ 1723732 w 4417470"/>
                <a:gd name="connsiteY16" fmla="*/ 3916028 h 4283265"/>
                <a:gd name="connsiteX17" fmla="*/ 139886 w 4417470"/>
                <a:gd name="connsiteY17" fmla="*/ 3740592 h 4283265"/>
                <a:gd name="connsiteX18" fmla="*/ 969 w 4417470"/>
                <a:gd name="connsiteY18" fmla="*/ 3567067 h 4283265"/>
                <a:gd name="connsiteX19" fmla="*/ 186576 w 4417470"/>
                <a:gd name="connsiteY19" fmla="*/ 1891401 h 4283265"/>
                <a:gd name="connsiteX20" fmla="*/ 180564 w 4417470"/>
                <a:gd name="connsiteY20" fmla="*/ 1879933 h 4283265"/>
                <a:gd name="connsiteX21" fmla="*/ 175023 w 4417470"/>
                <a:gd name="connsiteY21" fmla="*/ 1817766 h 4283265"/>
                <a:gd name="connsiteX22" fmla="*/ 360874 w 4417470"/>
                <a:gd name="connsiteY22" fmla="*/ 139885 h 4283265"/>
                <a:gd name="connsiteX23" fmla="*/ 379887 w 4417470"/>
                <a:gd name="connsiteY23" fmla="*/ 80437 h 4283265"/>
                <a:gd name="connsiteX24" fmla="*/ 407554 w 4417470"/>
                <a:gd name="connsiteY24" fmla="*/ 44466 h 42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7470" h="4283265">
                  <a:moveTo>
                    <a:pt x="407554" y="44466"/>
                  </a:moveTo>
                  <a:cubicBezTo>
                    <a:pt x="440053" y="12920"/>
                    <a:pt x="485867" y="-4407"/>
                    <a:pt x="534399" y="969"/>
                  </a:cubicBezTo>
                  <a:lnTo>
                    <a:pt x="2073870" y="171489"/>
                  </a:lnTo>
                  <a:lnTo>
                    <a:pt x="2077417" y="153919"/>
                  </a:lnTo>
                  <a:cubicBezTo>
                    <a:pt x="2105473" y="87588"/>
                    <a:pt x="2171154" y="41045"/>
                    <a:pt x="2247705" y="41045"/>
                  </a:cubicBezTo>
                  <a:lnTo>
                    <a:pt x="4232659" y="41045"/>
                  </a:lnTo>
                  <a:cubicBezTo>
                    <a:pt x="4334727" y="41045"/>
                    <a:pt x="4417470" y="123788"/>
                    <a:pt x="4417470" y="225856"/>
                  </a:cubicBezTo>
                  <a:lnTo>
                    <a:pt x="4417470" y="2210810"/>
                  </a:lnTo>
                  <a:cubicBezTo>
                    <a:pt x="4417470" y="2312878"/>
                    <a:pt x="4334727" y="2395621"/>
                    <a:pt x="4232659" y="2395621"/>
                  </a:cubicBezTo>
                  <a:lnTo>
                    <a:pt x="3889560" y="2395621"/>
                  </a:lnTo>
                  <a:lnTo>
                    <a:pt x="3893603" y="2403332"/>
                  </a:lnTo>
                  <a:cubicBezTo>
                    <a:pt x="3899438" y="2422898"/>
                    <a:pt x="3901533" y="2443930"/>
                    <a:pt x="3899144" y="2465500"/>
                  </a:cubicBezTo>
                  <a:lnTo>
                    <a:pt x="3713292" y="4143380"/>
                  </a:lnTo>
                  <a:cubicBezTo>
                    <a:pt x="3703736" y="4229658"/>
                    <a:pt x="3626046" y="4291853"/>
                    <a:pt x="3539768" y="4282296"/>
                  </a:cubicBezTo>
                  <a:lnTo>
                    <a:pt x="1861885" y="4096444"/>
                  </a:lnTo>
                  <a:cubicBezTo>
                    <a:pt x="1775607" y="4086888"/>
                    <a:pt x="1713412" y="4009198"/>
                    <a:pt x="1722969" y="3922920"/>
                  </a:cubicBezTo>
                  <a:lnTo>
                    <a:pt x="1723732" y="3916028"/>
                  </a:lnTo>
                  <a:lnTo>
                    <a:pt x="139886" y="3740592"/>
                  </a:lnTo>
                  <a:cubicBezTo>
                    <a:pt x="53608" y="3731035"/>
                    <a:pt x="-8587" y="3653346"/>
                    <a:pt x="969" y="3567067"/>
                  </a:cubicBezTo>
                  <a:lnTo>
                    <a:pt x="186576" y="1891401"/>
                  </a:lnTo>
                  <a:lnTo>
                    <a:pt x="180564" y="1879933"/>
                  </a:lnTo>
                  <a:cubicBezTo>
                    <a:pt x="174729" y="1860368"/>
                    <a:pt x="172633" y="1839335"/>
                    <a:pt x="175023" y="1817766"/>
                  </a:cubicBezTo>
                  <a:lnTo>
                    <a:pt x="360874" y="139885"/>
                  </a:lnTo>
                  <a:cubicBezTo>
                    <a:pt x="363264" y="118316"/>
                    <a:pt x="369911" y="98252"/>
                    <a:pt x="379887" y="80437"/>
                  </a:cubicBezTo>
                  <a:cubicBezTo>
                    <a:pt x="387368" y="67076"/>
                    <a:pt x="396721" y="54981"/>
                    <a:pt x="407554" y="44466"/>
                  </a:cubicBezTo>
                  <a:close/>
                </a:path>
              </a:pathLst>
            </a:custGeom>
            <a:solidFill>
              <a:schemeClr val="bg1"/>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3" name="Rounded Rectangle 2">
              <a:extLst>
                <a:ext uri="{FF2B5EF4-FFF2-40B4-BE49-F238E27FC236}">
                  <a16:creationId xmlns:a16="http://schemas.microsoft.com/office/drawing/2014/main" id="{9761C78B-A14B-4184-A518-FB7A7942FB35}"/>
                </a:ext>
              </a:extLst>
            </p:cNvPr>
            <p:cNvSpPr/>
            <p:nvPr/>
          </p:nvSpPr>
          <p:spPr>
            <a:xfrm rot="3000000">
              <a:off x="6117544" y="3344603"/>
              <a:ext cx="1828800" cy="1828800"/>
            </a:xfrm>
            <a:prstGeom prst="roundRect">
              <a:avLst>
                <a:gd name="adj" fmla="val 7849"/>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6">
              <a:extLst>
                <a:ext uri="{FF2B5EF4-FFF2-40B4-BE49-F238E27FC236}">
                  <a16:creationId xmlns:a16="http://schemas.microsoft.com/office/drawing/2014/main" id="{494459EF-B1CF-4051-A801-66A1549E96A5}"/>
                </a:ext>
              </a:extLst>
            </p:cNvPr>
            <p:cNvSpPr/>
            <p:nvPr/>
          </p:nvSpPr>
          <p:spPr>
            <a:xfrm rot="3379239">
              <a:off x="3630548" y="2874807"/>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8">
              <a:extLst>
                <a:ext uri="{FF2B5EF4-FFF2-40B4-BE49-F238E27FC236}">
                  <a16:creationId xmlns:a16="http://schemas.microsoft.com/office/drawing/2014/main" id="{68DC23E8-7BA3-423D-90E4-0E3F38C4793E}"/>
                </a:ext>
              </a:extLst>
            </p:cNvPr>
            <p:cNvSpPr/>
            <p:nvPr/>
          </p:nvSpPr>
          <p:spPr>
            <a:xfrm rot="3379239">
              <a:off x="5082470" y="1883710"/>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54">
              <a:extLst>
                <a:ext uri="{FF2B5EF4-FFF2-40B4-BE49-F238E27FC236}">
                  <a16:creationId xmlns:a16="http://schemas.microsoft.com/office/drawing/2014/main" id="{9C946BA1-7045-4E7D-86E9-BBC6F8D67177}"/>
                </a:ext>
              </a:extLst>
            </p:cNvPr>
            <p:cNvSpPr/>
            <p:nvPr/>
          </p:nvSpPr>
          <p:spPr>
            <a:xfrm rot="3379239">
              <a:off x="4464829" y="4422673"/>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Freeform: Shape 21">
            <a:extLst>
              <a:ext uri="{FF2B5EF4-FFF2-40B4-BE49-F238E27FC236}">
                <a16:creationId xmlns:a16="http://schemas.microsoft.com/office/drawing/2014/main" id="{222FBE81-409D-463F-88C6-A09EF7935281}"/>
              </a:ext>
            </a:extLst>
          </p:cNvPr>
          <p:cNvSpPr/>
          <p:nvPr/>
        </p:nvSpPr>
        <p:spPr>
          <a:xfrm rot="19136066">
            <a:off x="3520398" y="3694356"/>
            <a:ext cx="520618" cy="1204372"/>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A5BB6E81-4AE2-4BAC-A1C9-EEFBE8ABCA1D}"/>
              </a:ext>
            </a:extLst>
          </p:cNvPr>
          <p:cNvGrpSpPr/>
          <p:nvPr/>
        </p:nvGrpSpPr>
        <p:grpSpPr>
          <a:xfrm rot="19466094">
            <a:off x="2197182" y="4365378"/>
            <a:ext cx="242475" cy="1112379"/>
            <a:chOff x="9535303" y="2616201"/>
            <a:chExt cx="429088" cy="1968489"/>
          </a:xfrm>
          <a:solidFill>
            <a:schemeClr val="bg1"/>
          </a:solidFill>
        </p:grpSpPr>
        <p:grpSp>
          <p:nvGrpSpPr>
            <p:cNvPr id="33" name="그룹 19">
              <a:extLst>
                <a:ext uri="{FF2B5EF4-FFF2-40B4-BE49-F238E27FC236}">
                  <a16:creationId xmlns:a16="http://schemas.microsoft.com/office/drawing/2014/main" id="{B97667B7-290C-4365-9533-32B991607D79}"/>
                </a:ext>
              </a:extLst>
            </p:cNvPr>
            <p:cNvGrpSpPr/>
            <p:nvPr/>
          </p:nvGrpSpPr>
          <p:grpSpPr>
            <a:xfrm rot="19313868">
              <a:off x="9535303" y="2740910"/>
              <a:ext cx="283914" cy="1814358"/>
              <a:chOff x="1055023" y="2447150"/>
              <a:chExt cx="489227" cy="3126412"/>
            </a:xfrm>
            <a:grpFill/>
            <a:effectLst/>
          </p:grpSpPr>
          <p:grpSp>
            <p:nvGrpSpPr>
              <p:cNvPr id="34" name="그룹 20">
                <a:extLst>
                  <a:ext uri="{FF2B5EF4-FFF2-40B4-BE49-F238E27FC236}">
                    <a16:creationId xmlns:a16="http://schemas.microsoft.com/office/drawing/2014/main" id="{D56575B5-D0AC-408C-855C-2ED7644ECCF1}"/>
                  </a:ext>
                </a:extLst>
              </p:cNvPr>
              <p:cNvGrpSpPr/>
              <p:nvPr/>
            </p:nvGrpSpPr>
            <p:grpSpPr>
              <a:xfrm>
                <a:off x="1195228" y="3663994"/>
                <a:ext cx="208870" cy="1909568"/>
                <a:chOff x="4360431" y="3515651"/>
                <a:chExt cx="208870" cy="1909569"/>
              </a:xfrm>
              <a:grpFill/>
            </p:grpSpPr>
            <p:sp>
              <p:nvSpPr>
                <p:cNvPr id="36" name="사다리꼴 22">
                  <a:extLst>
                    <a:ext uri="{FF2B5EF4-FFF2-40B4-BE49-F238E27FC236}">
                      <a16:creationId xmlns:a16="http://schemas.microsoft.com/office/drawing/2014/main" id="{3F89AA32-E109-4475-8EEA-2F35EED3F72D}"/>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23">
                  <a:extLst>
                    <a:ext uri="{FF2B5EF4-FFF2-40B4-BE49-F238E27FC236}">
                      <a16:creationId xmlns:a16="http://schemas.microsoft.com/office/drawing/2014/main" id="{601F9390-6C0D-434A-AAD9-7568AEE3AE5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자유형: 도형 21">
                <a:extLst>
                  <a:ext uri="{FF2B5EF4-FFF2-40B4-BE49-F238E27FC236}">
                    <a16:creationId xmlns:a16="http://schemas.microsoft.com/office/drawing/2014/main" id="{CEB199C5-5FC8-466B-9A57-7B4DBA1BEC7C}"/>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24">
              <a:extLst>
                <a:ext uri="{FF2B5EF4-FFF2-40B4-BE49-F238E27FC236}">
                  <a16:creationId xmlns:a16="http://schemas.microsoft.com/office/drawing/2014/main" id="{005E4078-1D0C-4BDC-A31C-0E2FE218CCFF}"/>
                </a:ext>
              </a:extLst>
            </p:cNvPr>
            <p:cNvGrpSpPr/>
            <p:nvPr/>
          </p:nvGrpSpPr>
          <p:grpSpPr>
            <a:xfrm rot="2286132" flipH="1">
              <a:off x="9758353" y="2616201"/>
              <a:ext cx="206038" cy="1968489"/>
              <a:chOff x="10476289" y="295275"/>
              <a:chExt cx="567209" cy="6132426"/>
            </a:xfrm>
            <a:grpFill/>
            <a:effectLst/>
          </p:grpSpPr>
          <p:grpSp>
            <p:nvGrpSpPr>
              <p:cNvPr id="39" name="그룹 25">
                <a:extLst>
                  <a:ext uri="{FF2B5EF4-FFF2-40B4-BE49-F238E27FC236}">
                    <a16:creationId xmlns:a16="http://schemas.microsoft.com/office/drawing/2014/main" id="{B2B21BCC-C7EC-4BF5-922E-86D99AE2A561}"/>
                  </a:ext>
                </a:extLst>
              </p:cNvPr>
              <p:cNvGrpSpPr/>
              <p:nvPr/>
            </p:nvGrpSpPr>
            <p:grpSpPr>
              <a:xfrm>
                <a:off x="10690850" y="3203660"/>
                <a:ext cx="352648" cy="3224041"/>
                <a:chOff x="3737748" y="3214934"/>
                <a:chExt cx="352648" cy="3224042"/>
              </a:xfrm>
              <a:grpFill/>
            </p:grpSpPr>
            <p:sp>
              <p:nvSpPr>
                <p:cNvPr id="41" name="사다리꼴 27">
                  <a:extLst>
                    <a:ext uri="{FF2B5EF4-FFF2-40B4-BE49-F238E27FC236}">
                      <a16:creationId xmlns:a16="http://schemas.microsoft.com/office/drawing/2014/main" id="{10D3EACB-599D-4376-83F1-108C6F9D0220}"/>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28">
                  <a:extLst>
                    <a:ext uri="{FF2B5EF4-FFF2-40B4-BE49-F238E27FC236}">
                      <a16:creationId xmlns:a16="http://schemas.microsoft.com/office/drawing/2014/main" id="{D3B60DBE-4E99-4276-BCE9-1D56E60D3B03}"/>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자유형: 도형 26">
                <a:extLst>
                  <a:ext uri="{FF2B5EF4-FFF2-40B4-BE49-F238E27FC236}">
                    <a16:creationId xmlns:a16="http://schemas.microsoft.com/office/drawing/2014/main" id="{8863EB99-F49A-421F-9352-EB6FB6E6B877}"/>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47" name="Freeform: Shape 46">
            <a:extLst>
              <a:ext uri="{FF2B5EF4-FFF2-40B4-BE49-F238E27FC236}">
                <a16:creationId xmlns:a16="http://schemas.microsoft.com/office/drawing/2014/main" id="{C0B074D7-AE02-4248-9E36-B5310A79CD68}"/>
              </a:ext>
            </a:extLst>
          </p:cNvPr>
          <p:cNvSpPr/>
          <p:nvPr/>
        </p:nvSpPr>
        <p:spPr>
          <a:xfrm rot="634976">
            <a:off x="2480423" y="2456917"/>
            <a:ext cx="631129" cy="109474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D7480E2D-8EF9-4A5E-8AA3-578BFB17107D}"/>
              </a:ext>
            </a:extLst>
          </p:cNvPr>
          <p:cNvSpPr/>
          <p:nvPr/>
        </p:nvSpPr>
        <p:spPr>
          <a:xfrm>
            <a:off x="1250959" y="3371608"/>
            <a:ext cx="761901" cy="62450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bg1"/>
          </a:solidFill>
          <a:ln w="952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138F7507-C5D6-484D-A04C-C46E05B07B4B}"/>
              </a:ext>
            </a:extLst>
          </p:cNvPr>
          <p:cNvSpPr txBox="1"/>
          <p:nvPr/>
        </p:nvSpPr>
        <p:spPr>
          <a:xfrm>
            <a:off x="5345424" y="2164489"/>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0" name="TextBox 49">
            <a:extLst>
              <a:ext uri="{FF2B5EF4-FFF2-40B4-BE49-F238E27FC236}">
                <a16:creationId xmlns:a16="http://schemas.microsoft.com/office/drawing/2014/main" id="{756510F6-94B0-4DF0-9840-008C110EAF46}"/>
              </a:ext>
            </a:extLst>
          </p:cNvPr>
          <p:cNvSpPr txBox="1"/>
          <p:nvPr/>
        </p:nvSpPr>
        <p:spPr>
          <a:xfrm>
            <a:off x="5345424" y="1762434"/>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51" name="TextBox 50">
            <a:extLst>
              <a:ext uri="{FF2B5EF4-FFF2-40B4-BE49-F238E27FC236}">
                <a16:creationId xmlns:a16="http://schemas.microsoft.com/office/drawing/2014/main" id="{ECAF9740-C69A-4E91-A7C4-A970872A23B3}"/>
              </a:ext>
            </a:extLst>
          </p:cNvPr>
          <p:cNvSpPr txBox="1"/>
          <p:nvPr/>
        </p:nvSpPr>
        <p:spPr>
          <a:xfrm>
            <a:off x="5345424" y="2687839"/>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52" name="AutoShape 92">
            <a:extLst>
              <a:ext uri="{FF2B5EF4-FFF2-40B4-BE49-F238E27FC236}">
                <a16:creationId xmlns:a16="http://schemas.microsoft.com/office/drawing/2014/main" id="{678AABE7-6B66-4CFB-BE8A-884D2EC52A77}"/>
              </a:ext>
            </a:extLst>
          </p:cNvPr>
          <p:cNvSpPr>
            <a:spLocks noChangeArrowheads="1"/>
          </p:cNvSpPr>
          <p:nvPr/>
        </p:nvSpPr>
        <p:spPr bwMode="auto">
          <a:xfrm flipH="1">
            <a:off x="5707339" y="3549228"/>
            <a:ext cx="560666" cy="560666"/>
          </a:xfrm>
          <a:prstGeom prst="rect">
            <a:avLst/>
          </a:prstGeom>
          <a:noFill/>
          <a:ln w="38100">
            <a:solidFill>
              <a:schemeClr val="accent1"/>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3" name="AutoShape 92">
            <a:extLst>
              <a:ext uri="{FF2B5EF4-FFF2-40B4-BE49-F238E27FC236}">
                <a16:creationId xmlns:a16="http://schemas.microsoft.com/office/drawing/2014/main" id="{0E1D471E-F4AB-4033-A502-3C724417B83F}"/>
              </a:ext>
            </a:extLst>
          </p:cNvPr>
          <p:cNvSpPr>
            <a:spLocks noChangeArrowheads="1"/>
          </p:cNvSpPr>
          <p:nvPr/>
        </p:nvSpPr>
        <p:spPr bwMode="auto">
          <a:xfrm flipH="1">
            <a:off x="8719221" y="3549228"/>
            <a:ext cx="560666" cy="560666"/>
          </a:xfrm>
          <a:prstGeom prst="rect">
            <a:avLst/>
          </a:prstGeom>
          <a:solidFill>
            <a:schemeClr val="accent2"/>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4" name="AutoShape 92">
            <a:extLst>
              <a:ext uri="{FF2B5EF4-FFF2-40B4-BE49-F238E27FC236}">
                <a16:creationId xmlns:a16="http://schemas.microsoft.com/office/drawing/2014/main" id="{737227B4-291A-42B7-BA0E-5C984DB416C3}"/>
              </a:ext>
            </a:extLst>
          </p:cNvPr>
          <p:cNvSpPr>
            <a:spLocks noChangeArrowheads="1"/>
          </p:cNvSpPr>
          <p:nvPr/>
        </p:nvSpPr>
        <p:spPr bwMode="auto">
          <a:xfrm flipH="1">
            <a:off x="10225162"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5" name="AutoShape 92">
            <a:extLst>
              <a:ext uri="{FF2B5EF4-FFF2-40B4-BE49-F238E27FC236}">
                <a16:creationId xmlns:a16="http://schemas.microsoft.com/office/drawing/2014/main" id="{EDA4DD0B-FB93-41DA-B193-CAAED85C28D1}"/>
              </a:ext>
            </a:extLst>
          </p:cNvPr>
          <p:cNvSpPr>
            <a:spLocks noChangeArrowheads="1"/>
          </p:cNvSpPr>
          <p:nvPr/>
        </p:nvSpPr>
        <p:spPr bwMode="auto">
          <a:xfrm flipH="1">
            <a:off x="7213280"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6" name="TextBox 55">
            <a:extLst>
              <a:ext uri="{FF2B5EF4-FFF2-40B4-BE49-F238E27FC236}">
                <a16:creationId xmlns:a16="http://schemas.microsoft.com/office/drawing/2014/main" id="{1336695E-5BEE-4D1F-A1F2-72DBC46DCC02}"/>
              </a:ext>
            </a:extLst>
          </p:cNvPr>
          <p:cNvSpPr txBox="1"/>
          <p:nvPr/>
        </p:nvSpPr>
        <p:spPr>
          <a:xfrm>
            <a:off x="5345423" y="4970383"/>
            <a:ext cx="514754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61" name="TextBox 60">
            <a:extLst>
              <a:ext uri="{FF2B5EF4-FFF2-40B4-BE49-F238E27FC236}">
                <a16:creationId xmlns:a16="http://schemas.microsoft.com/office/drawing/2014/main" id="{0DEDCDC7-D4BA-4DFC-8036-D1EC12016D3C}"/>
              </a:ext>
            </a:extLst>
          </p:cNvPr>
          <p:cNvSpPr txBox="1"/>
          <p:nvPr/>
        </p:nvSpPr>
        <p:spPr>
          <a:xfrm>
            <a:off x="53454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C70A4886-FB61-4FFA-ACC3-7714D929DCE4}"/>
              </a:ext>
            </a:extLst>
          </p:cNvPr>
          <p:cNvSpPr txBox="1"/>
          <p:nvPr/>
        </p:nvSpPr>
        <p:spPr>
          <a:xfrm>
            <a:off x="6841219" y="4197515"/>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30ED67E7-A2F2-493C-95F6-A57A5CC59B9E}"/>
              </a:ext>
            </a:extLst>
          </p:cNvPr>
          <p:cNvSpPr txBox="1"/>
          <p:nvPr/>
        </p:nvSpPr>
        <p:spPr>
          <a:xfrm>
            <a:off x="8368559"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752F4C2-11BF-42EB-BC36-5247B5D5EE9B}"/>
              </a:ext>
            </a:extLst>
          </p:cNvPr>
          <p:cNvSpPr txBox="1"/>
          <p:nvPr/>
        </p:nvSpPr>
        <p:spPr>
          <a:xfrm>
            <a:off x="98801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5" name="Freeform: Shape 64">
            <a:extLst>
              <a:ext uri="{FF2B5EF4-FFF2-40B4-BE49-F238E27FC236}">
                <a16:creationId xmlns:a16="http://schemas.microsoft.com/office/drawing/2014/main" id="{757B648D-9222-4E6C-927B-32F0D4F8BFF0}"/>
              </a:ext>
            </a:extLst>
          </p:cNvPr>
          <p:cNvSpPr/>
          <p:nvPr/>
        </p:nvSpPr>
        <p:spPr>
          <a:xfrm>
            <a:off x="8859091" y="3580843"/>
            <a:ext cx="269668" cy="623836"/>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66" name="Group 65">
            <a:extLst>
              <a:ext uri="{FF2B5EF4-FFF2-40B4-BE49-F238E27FC236}">
                <a16:creationId xmlns:a16="http://schemas.microsoft.com/office/drawing/2014/main" id="{6A027C9B-EE7F-4A7D-A19F-5A61EF4BF0D0}"/>
              </a:ext>
            </a:extLst>
          </p:cNvPr>
          <p:cNvGrpSpPr/>
          <p:nvPr/>
        </p:nvGrpSpPr>
        <p:grpSpPr>
          <a:xfrm>
            <a:off x="10474507" y="3618424"/>
            <a:ext cx="99249" cy="455315"/>
            <a:chOff x="9535303" y="2616201"/>
            <a:chExt cx="429088" cy="1968489"/>
          </a:xfrm>
          <a:solidFill>
            <a:schemeClr val="accent1"/>
          </a:solidFill>
        </p:grpSpPr>
        <p:grpSp>
          <p:nvGrpSpPr>
            <p:cNvPr id="67" name="그룹 19">
              <a:extLst>
                <a:ext uri="{FF2B5EF4-FFF2-40B4-BE49-F238E27FC236}">
                  <a16:creationId xmlns:a16="http://schemas.microsoft.com/office/drawing/2014/main" id="{893A100E-5216-4FFA-B0F7-20390E604F11}"/>
                </a:ext>
              </a:extLst>
            </p:cNvPr>
            <p:cNvGrpSpPr/>
            <p:nvPr/>
          </p:nvGrpSpPr>
          <p:grpSpPr>
            <a:xfrm rot="19313868">
              <a:off x="9535303" y="2740910"/>
              <a:ext cx="283914" cy="1814358"/>
              <a:chOff x="1055023" y="2447150"/>
              <a:chExt cx="489227" cy="3126412"/>
            </a:xfrm>
            <a:grpFill/>
            <a:effectLst/>
          </p:grpSpPr>
          <p:grpSp>
            <p:nvGrpSpPr>
              <p:cNvPr id="73" name="그룹 20">
                <a:extLst>
                  <a:ext uri="{FF2B5EF4-FFF2-40B4-BE49-F238E27FC236}">
                    <a16:creationId xmlns:a16="http://schemas.microsoft.com/office/drawing/2014/main" id="{0CC7EEFA-E08D-4C8F-929D-ED68A161BB2B}"/>
                  </a:ext>
                </a:extLst>
              </p:cNvPr>
              <p:cNvGrpSpPr/>
              <p:nvPr/>
            </p:nvGrpSpPr>
            <p:grpSpPr>
              <a:xfrm>
                <a:off x="1195228" y="3663994"/>
                <a:ext cx="208870" cy="1909568"/>
                <a:chOff x="4360431" y="3515651"/>
                <a:chExt cx="208870" cy="1909569"/>
              </a:xfrm>
              <a:grpFill/>
            </p:grpSpPr>
            <p:sp>
              <p:nvSpPr>
                <p:cNvPr id="75" name="사다리꼴 22">
                  <a:extLst>
                    <a:ext uri="{FF2B5EF4-FFF2-40B4-BE49-F238E27FC236}">
                      <a16:creationId xmlns:a16="http://schemas.microsoft.com/office/drawing/2014/main" id="{BF75E7FE-116C-4A4C-8EFC-F0B77E9290B3}"/>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23">
                  <a:extLst>
                    <a:ext uri="{FF2B5EF4-FFF2-40B4-BE49-F238E27FC236}">
                      <a16:creationId xmlns:a16="http://schemas.microsoft.com/office/drawing/2014/main" id="{D6E33092-56D0-4CE1-B686-4397B7FFDA6D}"/>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자유형: 도형 21">
                <a:extLst>
                  <a:ext uri="{FF2B5EF4-FFF2-40B4-BE49-F238E27FC236}">
                    <a16:creationId xmlns:a16="http://schemas.microsoft.com/office/drawing/2014/main" id="{7DD8EEE9-63CE-44AD-934A-1856864F0877}"/>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8" name="그룹 24">
              <a:extLst>
                <a:ext uri="{FF2B5EF4-FFF2-40B4-BE49-F238E27FC236}">
                  <a16:creationId xmlns:a16="http://schemas.microsoft.com/office/drawing/2014/main" id="{9FD5932E-7928-4E52-B341-E63701C8AC46}"/>
                </a:ext>
              </a:extLst>
            </p:cNvPr>
            <p:cNvGrpSpPr/>
            <p:nvPr/>
          </p:nvGrpSpPr>
          <p:grpSpPr>
            <a:xfrm rot="2286132" flipH="1">
              <a:off x="9758353" y="2616201"/>
              <a:ext cx="206038" cy="1968489"/>
              <a:chOff x="10476289" y="295275"/>
              <a:chExt cx="567209" cy="6132426"/>
            </a:xfrm>
            <a:grpFill/>
            <a:effectLst/>
          </p:grpSpPr>
          <p:grpSp>
            <p:nvGrpSpPr>
              <p:cNvPr id="69" name="그룹 25">
                <a:extLst>
                  <a:ext uri="{FF2B5EF4-FFF2-40B4-BE49-F238E27FC236}">
                    <a16:creationId xmlns:a16="http://schemas.microsoft.com/office/drawing/2014/main" id="{85712FEC-2349-438E-9FC2-B7AB75B480A9}"/>
                  </a:ext>
                </a:extLst>
              </p:cNvPr>
              <p:cNvGrpSpPr/>
              <p:nvPr/>
            </p:nvGrpSpPr>
            <p:grpSpPr>
              <a:xfrm>
                <a:off x="10690850" y="3203660"/>
                <a:ext cx="352648" cy="3224041"/>
                <a:chOff x="3737748" y="3214934"/>
                <a:chExt cx="352648" cy="3224042"/>
              </a:xfrm>
              <a:grpFill/>
            </p:grpSpPr>
            <p:sp>
              <p:nvSpPr>
                <p:cNvPr id="71" name="사다리꼴 27">
                  <a:extLst>
                    <a:ext uri="{FF2B5EF4-FFF2-40B4-BE49-F238E27FC236}">
                      <a16:creationId xmlns:a16="http://schemas.microsoft.com/office/drawing/2014/main" id="{39DF1C2C-A1CC-4832-A6E5-534E5B0C71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28">
                  <a:extLst>
                    <a:ext uri="{FF2B5EF4-FFF2-40B4-BE49-F238E27FC236}">
                      <a16:creationId xmlns:a16="http://schemas.microsoft.com/office/drawing/2014/main" id="{3369EBE7-E366-448C-AD6B-768EE4E6693F}"/>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자유형: 도형 26">
                <a:extLst>
                  <a:ext uri="{FF2B5EF4-FFF2-40B4-BE49-F238E27FC236}">
                    <a16:creationId xmlns:a16="http://schemas.microsoft.com/office/drawing/2014/main" id="{1C9292E6-18FA-44A7-B2A3-CDFEB5C9A27B}"/>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7" name="Freeform: Shape 76">
            <a:extLst>
              <a:ext uri="{FF2B5EF4-FFF2-40B4-BE49-F238E27FC236}">
                <a16:creationId xmlns:a16="http://schemas.microsoft.com/office/drawing/2014/main" id="{C1459E35-72DE-4F1D-9248-129E4B769C08}"/>
              </a:ext>
            </a:extLst>
          </p:cNvPr>
          <p:cNvSpPr/>
          <p:nvPr/>
        </p:nvSpPr>
        <p:spPr>
          <a:xfrm rot="2174587">
            <a:off x="5841520" y="3607824"/>
            <a:ext cx="275314" cy="47755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78" name="Freeform: Shape 77">
            <a:extLst>
              <a:ext uri="{FF2B5EF4-FFF2-40B4-BE49-F238E27FC236}">
                <a16:creationId xmlns:a16="http://schemas.microsoft.com/office/drawing/2014/main" id="{27BC33AC-83D6-465A-AA43-C3DD2DC9F925}"/>
              </a:ext>
            </a:extLst>
          </p:cNvPr>
          <p:cNvSpPr/>
          <p:nvPr/>
        </p:nvSpPr>
        <p:spPr>
          <a:xfrm>
            <a:off x="7335014" y="3704884"/>
            <a:ext cx="320457" cy="262670"/>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solidFill>
          <a:ln w="9525" cap="flat">
            <a:noFill/>
            <a:prstDash val="solid"/>
            <a:miter/>
          </a:ln>
        </p:spPr>
        <p:txBody>
          <a:bodyPr rtlCol="0" anchor="ctr"/>
          <a:lstStyle/>
          <a:p>
            <a:endParaRPr lang="en-US"/>
          </a:p>
        </p:txBody>
      </p:sp>
      <p:sp>
        <p:nvSpPr>
          <p:cNvPr id="79" name="Rectangle 78">
            <a:extLst>
              <a:ext uri="{FF2B5EF4-FFF2-40B4-BE49-F238E27FC236}">
                <a16:creationId xmlns:a16="http://schemas.microsoft.com/office/drawing/2014/main" id="{11EF7D5D-CEB6-4DB8-894D-8958DCFE8676}"/>
              </a:ext>
            </a:extLst>
          </p:cNvPr>
          <p:cNvSpPr/>
          <p:nvPr/>
        </p:nvSpPr>
        <p:spPr>
          <a:xfrm>
            <a:off x="5424940" y="215381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9090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EE9DF80F-D3E0-43B9-9E95-D59BF1DBE769}"/>
              </a:ext>
            </a:extLst>
          </p:cNvPr>
          <p:cNvSpPr>
            <a:spLocks/>
          </p:cNvSpPr>
          <p:nvPr/>
        </p:nvSpPr>
        <p:spPr bwMode="auto">
          <a:xfrm>
            <a:off x="6482153" y="1934638"/>
            <a:ext cx="1167155" cy="4164069"/>
          </a:xfrm>
          <a:custGeom>
            <a:avLst/>
            <a:gdLst>
              <a:gd name="T0" fmla="*/ 453 w 768"/>
              <a:gd name="T1" fmla="*/ 45 h 2740"/>
              <a:gd name="T2" fmla="*/ 508 w 768"/>
              <a:gd name="T3" fmla="*/ 200 h 2740"/>
              <a:gd name="T4" fmla="*/ 464 w 768"/>
              <a:gd name="T5" fmla="*/ 287 h 2740"/>
              <a:gd name="T6" fmla="*/ 479 w 768"/>
              <a:gd name="T7" fmla="*/ 389 h 2740"/>
              <a:gd name="T8" fmla="*/ 628 w 768"/>
              <a:gd name="T9" fmla="*/ 445 h 2740"/>
              <a:gd name="T10" fmla="*/ 691 w 768"/>
              <a:gd name="T11" fmla="*/ 583 h 2740"/>
              <a:gd name="T12" fmla="*/ 719 w 768"/>
              <a:gd name="T13" fmla="*/ 858 h 2740"/>
              <a:gd name="T14" fmla="*/ 748 w 768"/>
              <a:gd name="T15" fmla="*/ 1287 h 2740"/>
              <a:gd name="T16" fmla="*/ 768 w 768"/>
              <a:gd name="T17" fmla="*/ 1416 h 2740"/>
              <a:gd name="T18" fmla="*/ 713 w 768"/>
              <a:gd name="T19" fmla="*/ 1478 h 2740"/>
              <a:gd name="T20" fmla="*/ 677 w 768"/>
              <a:gd name="T21" fmla="*/ 1427 h 2740"/>
              <a:gd name="T22" fmla="*/ 691 w 768"/>
              <a:gd name="T23" fmla="*/ 1320 h 2740"/>
              <a:gd name="T24" fmla="*/ 639 w 768"/>
              <a:gd name="T25" fmla="*/ 934 h 2740"/>
              <a:gd name="T26" fmla="*/ 595 w 768"/>
              <a:gd name="T27" fmla="*/ 745 h 2740"/>
              <a:gd name="T28" fmla="*/ 555 w 768"/>
              <a:gd name="T29" fmla="*/ 792 h 2740"/>
              <a:gd name="T30" fmla="*/ 535 w 768"/>
              <a:gd name="T31" fmla="*/ 947 h 2740"/>
              <a:gd name="T32" fmla="*/ 611 w 768"/>
              <a:gd name="T33" fmla="*/ 1125 h 2740"/>
              <a:gd name="T34" fmla="*/ 639 w 768"/>
              <a:gd name="T35" fmla="*/ 1351 h 2740"/>
              <a:gd name="T36" fmla="*/ 617 w 768"/>
              <a:gd name="T37" fmla="*/ 1912 h 2740"/>
              <a:gd name="T38" fmla="*/ 544 w 768"/>
              <a:gd name="T39" fmla="*/ 2387 h 2740"/>
              <a:gd name="T40" fmla="*/ 559 w 768"/>
              <a:gd name="T41" fmla="*/ 2711 h 2740"/>
              <a:gd name="T42" fmla="*/ 455 w 768"/>
              <a:gd name="T43" fmla="*/ 2687 h 2740"/>
              <a:gd name="T44" fmla="*/ 451 w 768"/>
              <a:gd name="T45" fmla="*/ 2523 h 2740"/>
              <a:gd name="T46" fmla="*/ 468 w 768"/>
              <a:gd name="T47" fmla="*/ 2363 h 2740"/>
              <a:gd name="T48" fmla="*/ 448 w 768"/>
              <a:gd name="T49" fmla="*/ 2136 h 2740"/>
              <a:gd name="T50" fmla="*/ 455 w 768"/>
              <a:gd name="T51" fmla="*/ 1894 h 2740"/>
              <a:gd name="T52" fmla="*/ 406 w 768"/>
              <a:gd name="T53" fmla="*/ 1598 h 2740"/>
              <a:gd name="T54" fmla="*/ 351 w 768"/>
              <a:gd name="T55" fmla="*/ 1680 h 2740"/>
              <a:gd name="T56" fmla="*/ 330 w 768"/>
              <a:gd name="T57" fmla="*/ 2018 h 2740"/>
              <a:gd name="T58" fmla="*/ 310 w 768"/>
              <a:gd name="T59" fmla="*/ 2223 h 2740"/>
              <a:gd name="T60" fmla="*/ 308 w 768"/>
              <a:gd name="T61" fmla="*/ 2411 h 2740"/>
              <a:gd name="T62" fmla="*/ 324 w 768"/>
              <a:gd name="T63" fmla="*/ 2647 h 2740"/>
              <a:gd name="T64" fmla="*/ 253 w 768"/>
              <a:gd name="T65" fmla="*/ 2729 h 2740"/>
              <a:gd name="T66" fmla="*/ 217 w 768"/>
              <a:gd name="T67" fmla="*/ 2616 h 2740"/>
              <a:gd name="T68" fmla="*/ 231 w 768"/>
              <a:gd name="T69" fmla="*/ 2376 h 2740"/>
              <a:gd name="T70" fmla="*/ 180 w 768"/>
              <a:gd name="T71" fmla="*/ 2118 h 2740"/>
              <a:gd name="T72" fmla="*/ 168 w 768"/>
              <a:gd name="T73" fmla="*/ 1867 h 2740"/>
              <a:gd name="T74" fmla="*/ 175 w 768"/>
              <a:gd name="T75" fmla="*/ 1607 h 2740"/>
              <a:gd name="T76" fmla="*/ 126 w 768"/>
              <a:gd name="T77" fmla="*/ 1363 h 2740"/>
              <a:gd name="T78" fmla="*/ 166 w 768"/>
              <a:gd name="T79" fmla="*/ 1107 h 2740"/>
              <a:gd name="T80" fmla="*/ 235 w 768"/>
              <a:gd name="T81" fmla="*/ 869 h 2740"/>
              <a:gd name="T82" fmla="*/ 182 w 768"/>
              <a:gd name="T83" fmla="*/ 711 h 2740"/>
              <a:gd name="T84" fmla="*/ 128 w 768"/>
              <a:gd name="T85" fmla="*/ 931 h 2740"/>
              <a:gd name="T86" fmla="*/ 119 w 768"/>
              <a:gd name="T87" fmla="*/ 1111 h 2740"/>
              <a:gd name="T88" fmla="*/ 64 w 768"/>
              <a:gd name="T89" fmla="*/ 1311 h 2740"/>
              <a:gd name="T90" fmla="*/ 100 w 768"/>
              <a:gd name="T91" fmla="*/ 1460 h 2740"/>
              <a:gd name="T92" fmla="*/ 79 w 768"/>
              <a:gd name="T93" fmla="*/ 1481 h 2740"/>
              <a:gd name="T94" fmla="*/ 4 w 768"/>
              <a:gd name="T95" fmla="*/ 1423 h 2740"/>
              <a:gd name="T96" fmla="*/ 22 w 768"/>
              <a:gd name="T97" fmla="*/ 1251 h 2740"/>
              <a:gd name="T98" fmla="*/ 70 w 768"/>
              <a:gd name="T99" fmla="*/ 623 h 2740"/>
              <a:gd name="T100" fmla="*/ 117 w 768"/>
              <a:gd name="T101" fmla="*/ 458 h 2740"/>
              <a:gd name="T102" fmla="*/ 251 w 768"/>
              <a:gd name="T103" fmla="*/ 412 h 2740"/>
              <a:gd name="T104" fmla="*/ 320 w 768"/>
              <a:gd name="T105" fmla="*/ 325 h 2740"/>
              <a:gd name="T106" fmla="*/ 253 w 768"/>
              <a:gd name="T107" fmla="*/ 221 h 2740"/>
              <a:gd name="T108" fmla="*/ 250 w 768"/>
              <a:gd name="T109" fmla="*/ 136 h 2740"/>
              <a:gd name="T110" fmla="*/ 322 w 768"/>
              <a:gd name="T111" fmla="*/ 3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2740">
                <a:moveTo>
                  <a:pt x="339" y="0"/>
                </a:moveTo>
                <a:lnTo>
                  <a:pt x="375" y="3"/>
                </a:lnTo>
                <a:lnTo>
                  <a:pt x="406" y="12"/>
                </a:lnTo>
                <a:lnTo>
                  <a:pt x="431" y="27"/>
                </a:lnTo>
                <a:lnTo>
                  <a:pt x="453" y="45"/>
                </a:lnTo>
                <a:lnTo>
                  <a:pt x="471" y="69"/>
                </a:lnTo>
                <a:lnTo>
                  <a:pt x="486" y="94"/>
                </a:lnTo>
                <a:lnTo>
                  <a:pt x="495" y="123"/>
                </a:lnTo>
                <a:lnTo>
                  <a:pt x="495" y="183"/>
                </a:lnTo>
                <a:lnTo>
                  <a:pt x="508" y="200"/>
                </a:lnTo>
                <a:lnTo>
                  <a:pt x="502" y="221"/>
                </a:lnTo>
                <a:lnTo>
                  <a:pt x="495" y="240"/>
                </a:lnTo>
                <a:lnTo>
                  <a:pt x="484" y="256"/>
                </a:lnTo>
                <a:lnTo>
                  <a:pt x="475" y="271"/>
                </a:lnTo>
                <a:lnTo>
                  <a:pt x="464" y="287"/>
                </a:lnTo>
                <a:lnTo>
                  <a:pt x="455" y="303"/>
                </a:lnTo>
                <a:lnTo>
                  <a:pt x="451" y="323"/>
                </a:lnTo>
                <a:lnTo>
                  <a:pt x="450" y="349"/>
                </a:lnTo>
                <a:lnTo>
                  <a:pt x="455" y="380"/>
                </a:lnTo>
                <a:lnTo>
                  <a:pt x="479" y="389"/>
                </a:lnTo>
                <a:lnTo>
                  <a:pt x="508" y="400"/>
                </a:lnTo>
                <a:lnTo>
                  <a:pt x="539" y="409"/>
                </a:lnTo>
                <a:lnTo>
                  <a:pt x="570" y="420"/>
                </a:lnTo>
                <a:lnTo>
                  <a:pt x="600" y="431"/>
                </a:lnTo>
                <a:lnTo>
                  <a:pt x="628" y="445"/>
                </a:lnTo>
                <a:lnTo>
                  <a:pt x="650" y="460"/>
                </a:lnTo>
                <a:lnTo>
                  <a:pt x="668" y="480"/>
                </a:lnTo>
                <a:lnTo>
                  <a:pt x="682" y="511"/>
                </a:lnTo>
                <a:lnTo>
                  <a:pt x="690" y="545"/>
                </a:lnTo>
                <a:lnTo>
                  <a:pt x="691" y="583"/>
                </a:lnTo>
                <a:lnTo>
                  <a:pt x="693" y="623"/>
                </a:lnTo>
                <a:lnTo>
                  <a:pt x="693" y="665"/>
                </a:lnTo>
                <a:lnTo>
                  <a:pt x="699" y="707"/>
                </a:lnTo>
                <a:lnTo>
                  <a:pt x="710" y="781"/>
                </a:lnTo>
                <a:lnTo>
                  <a:pt x="719" y="858"/>
                </a:lnTo>
                <a:lnTo>
                  <a:pt x="728" y="931"/>
                </a:lnTo>
                <a:lnTo>
                  <a:pt x="739" y="1000"/>
                </a:lnTo>
                <a:lnTo>
                  <a:pt x="742" y="1183"/>
                </a:lnTo>
                <a:lnTo>
                  <a:pt x="742" y="1267"/>
                </a:lnTo>
                <a:lnTo>
                  <a:pt x="748" y="1287"/>
                </a:lnTo>
                <a:lnTo>
                  <a:pt x="753" y="1311"/>
                </a:lnTo>
                <a:lnTo>
                  <a:pt x="759" y="1336"/>
                </a:lnTo>
                <a:lnTo>
                  <a:pt x="762" y="1363"/>
                </a:lnTo>
                <a:lnTo>
                  <a:pt x="766" y="1391"/>
                </a:lnTo>
                <a:lnTo>
                  <a:pt x="768" y="1416"/>
                </a:lnTo>
                <a:lnTo>
                  <a:pt x="764" y="1440"/>
                </a:lnTo>
                <a:lnTo>
                  <a:pt x="757" y="1458"/>
                </a:lnTo>
                <a:lnTo>
                  <a:pt x="742" y="1474"/>
                </a:lnTo>
                <a:lnTo>
                  <a:pt x="722" y="1483"/>
                </a:lnTo>
                <a:lnTo>
                  <a:pt x="713" y="1478"/>
                </a:lnTo>
                <a:lnTo>
                  <a:pt x="699" y="1478"/>
                </a:lnTo>
                <a:lnTo>
                  <a:pt x="682" y="1480"/>
                </a:lnTo>
                <a:lnTo>
                  <a:pt x="668" y="1480"/>
                </a:lnTo>
                <a:lnTo>
                  <a:pt x="659" y="1443"/>
                </a:lnTo>
                <a:lnTo>
                  <a:pt x="677" y="1427"/>
                </a:lnTo>
                <a:lnTo>
                  <a:pt x="686" y="1411"/>
                </a:lnTo>
                <a:lnTo>
                  <a:pt x="688" y="1394"/>
                </a:lnTo>
                <a:lnTo>
                  <a:pt x="688" y="1372"/>
                </a:lnTo>
                <a:lnTo>
                  <a:pt x="688" y="1349"/>
                </a:lnTo>
                <a:lnTo>
                  <a:pt x="691" y="1320"/>
                </a:lnTo>
                <a:lnTo>
                  <a:pt x="695" y="1305"/>
                </a:lnTo>
                <a:lnTo>
                  <a:pt x="700" y="1287"/>
                </a:lnTo>
                <a:lnTo>
                  <a:pt x="699" y="1267"/>
                </a:lnTo>
                <a:lnTo>
                  <a:pt x="642" y="1096"/>
                </a:lnTo>
                <a:lnTo>
                  <a:pt x="639" y="934"/>
                </a:lnTo>
                <a:lnTo>
                  <a:pt x="608" y="827"/>
                </a:lnTo>
                <a:lnTo>
                  <a:pt x="604" y="809"/>
                </a:lnTo>
                <a:lnTo>
                  <a:pt x="600" y="789"/>
                </a:lnTo>
                <a:lnTo>
                  <a:pt x="599" y="767"/>
                </a:lnTo>
                <a:lnTo>
                  <a:pt x="595" y="745"/>
                </a:lnTo>
                <a:lnTo>
                  <a:pt x="588" y="727"/>
                </a:lnTo>
                <a:lnTo>
                  <a:pt x="579" y="714"/>
                </a:lnTo>
                <a:lnTo>
                  <a:pt x="573" y="741"/>
                </a:lnTo>
                <a:lnTo>
                  <a:pt x="566" y="767"/>
                </a:lnTo>
                <a:lnTo>
                  <a:pt x="555" y="792"/>
                </a:lnTo>
                <a:lnTo>
                  <a:pt x="544" y="820"/>
                </a:lnTo>
                <a:lnTo>
                  <a:pt x="535" y="849"/>
                </a:lnTo>
                <a:lnTo>
                  <a:pt x="530" y="880"/>
                </a:lnTo>
                <a:lnTo>
                  <a:pt x="530" y="912"/>
                </a:lnTo>
                <a:lnTo>
                  <a:pt x="535" y="947"/>
                </a:lnTo>
                <a:lnTo>
                  <a:pt x="546" y="983"/>
                </a:lnTo>
                <a:lnTo>
                  <a:pt x="560" y="1018"/>
                </a:lnTo>
                <a:lnTo>
                  <a:pt x="577" y="1052"/>
                </a:lnTo>
                <a:lnTo>
                  <a:pt x="595" y="1089"/>
                </a:lnTo>
                <a:lnTo>
                  <a:pt x="611" y="1125"/>
                </a:lnTo>
                <a:lnTo>
                  <a:pt x="626" y="1165"/>
                </a:lnTo>
                <a:lnTo>
                  <a:pt x="637" y="1207"/>
                </a:lnTo>
                <a:lnTo>
                  <a:pt x="644" y="1251"/>
                </a:lnTo>
                <a:lnTo>
                  <a:pt x="646" y="1300"/>
                </a:lnTo>
                <a:lnTo>
                  <a:pt x="639" y="1351"/>
                </a:lnTo>
                <a:lnTo>
                  <a:pt x="582" y="1680"/>
                </a:lnTo>
                <a:lnTo>
                  <a:pt x="590" y="1734"/>
                </a:lnTo>
                <a:lnTo>
                  <a:pt x="599" y="1792"/>
                </a:lnTo>
                <a:lnTo>
                  <a:pt x="608" y="1851"/>
                </a:lnTo>
                <a:lnTo>
                  <a:pt x="617" y="1912"/>
                </a:lnTo>
                <a:lnTo>
                  <a:pt x="617" y="1972"/>
                </a:lnTo>
                <a:lnTo>
                  <a:pt x="611" y="2034"/>
                </a:lnTo>
                <a:lnTo>
                  <a:pt x="559" y="2320"/>
                </a:lnTo>
                <a:lnTo>
                  <a:pt x="551" y="2351"/>
                </a:lnTo>
                <a:lnTo>
                  <a:pt x="544" y="2387"/>
                </a:lnTo>
                <a:lnTo>
                  <a:pt x="537" y="2425"/>
                </a:lnTo>
                <a:lnTo>
                  <a:pt x="535" y="2463"/>
                </a:lnTo>
                <a:lnTo>
                  <a:pt x="539" y="2503"/>
                </a:lnTo>
                <a:lnTo>
                  <a:pt x="582" y="2696"/>
                </a:lnTo>
                <a:lnTo>
                  <a:pt x="559" y="2711"/>
                </a:lnTo>
                <a:lnTo>
                  <a:pt x="533" y="2723"/>
                </a:lnTo>
                <a:lnTo>
                  <a:pt x="504" y="2734"/>
                </a:lnTo>
                <a:lnTo>
                  <a:pt x="471" y="2740"/>
                </a:lnTo>
                <a:lnTo>
                  <a:pt x="460" y="2714"/>
                </a:lnTo>
                <a:lnTo>
                  <a:pt x="455" y="2687"/>
                </a:lnTo>
                <a:lnTo>
                  <a:pt x="453" y="2656"/>
                </a:lnTo>
                <a:lnTo>
                  <a:pt x="455" y="2625"/>
                </a:lnTo>
                <a:lnTo>
                  <a:pt x="457" y="2591"/>
                </a:lnTo>
                <a:lnTo>
                  <a:pt x="455" y="2556"/>
                </a:lnTo>
                <a:lnTo>
                  <a:pt x="451" y="2523"/>
                </a:lnTo>
                <a:lnTo>
                  <a:pt x="448" y="2492"/>
                </a:lnTo>
                <a:lnTo>
                  <a:pt x="450" y="2461"/>
                </a:lnTo>
                <a:lnTo>
                  <a:pt x="455" y="2431"/>
                </a:lnTo>
                <a:lnTo>
                  <a:pt x="460" y="2398"/>
                </a:lnTo>
                <a:lnTo>
                  <a:pt x="468" y="2363"/>
                </a:lnTo>
                <a:lnTo>
                  <a:pt x="471" y="2327"/>
                </a:lnTo>
                <a:lnTo>
                  <a:pt x="471" y="2287"/>
                </a:lnTo>
                <a:lnTo>
                  <a:pt x="468" y="2243"/>
                </a:lnTo>
                <a:lnTo>
                  <a:pt x="457" y="2192"/>
                </a:lnTo>
                <a:lnTo>
                  <a:pt x="448" y="2136"/>
                </a:lnTo>
                <a:lnTo>
                  <a:pt x="439" y="2074"/>
                </a:lnTo>
                <a:lnTo>
                  <a:pt x="437" y="2012"/>
                </a:lnTo>
                <a:lnTo>
                  <a:pt x="442" y="1951"/>
                </a:lnTo>
                <a:lnTo>
                  <a:pt x="448" y="1925"/>
                </a:lnTo>
                <a:lnTo>
                  <a:pt x="455" y="1894"/>
                </a:lnTo>
                <a:lnTo>
                  <a:pt x="457" y="1863"/>
                </a:lnTo>
                <a:lnTo>
                  <a:pt x="455" y="1831"/>
                </a:lnTo>
                <a:lnTo>
                  <a:pt x="439" y="1754"/>
                </a:lnTo>
                <a:lnTo>
                  <a:pt x="422" y="1678"/>
                </a:lnTo>
                <a:lnTo>
                  <a:pt x="406" y="1598"/>
                </a:lnTo>
                <a:lnTo>
                  <a:pt x="395" y="1516"/>
                </a:lnTo>
                <a:lnTo>
                  <a:pt x="388" y="1431"/>
                </a:lnTo>
                <a:lnTo>
                  <a:pt x="382" y="1431"/>
                </a:lnTo>
                <a:lnTo>
                  <a:pt x="382" y="1436"/>
                </a:lnTo>
                <a:lnTo>
                  <a:pt x="351" y="1680"/>
                </a:lnTo>
                <a:lnTo>
                  <a:pt x="319" y="1807"/>
                </a:lnTo>
                <a:lnTo>
                  <a:pt x="313" y="1861"/>
                </a:lnTo>
                <a:lnTo>
                  <a:pt x="317" y="1914"/>
                </a:lnTo>
                <a:lnTo>
                  <a:pt x="322" y="1965"/>
                </a:lnTo>
                <a:lnTo>
                  <a:pt x="330" y="2018"/>
                </a:lnTo>
                <a:lnTo>
                  <a:pt x="331" y="2072"/>
                </a:lnTo>
                <a:lnTo>
                  <a:pt x="328" y="2127"/>
                </a:lnTo>
                <a:lnTo>
                  <a:pt x="322" y="2152"/>
                </a:lnTo>
                <a:lnTo>
                  <a:pt x="317" y="2185"/>
                </a:lnTo>
                <a:lnTo>
                  <a:pt x="310" y="2223"/>
                </a:lnTo>
                <a:lnTo>
                  <a:pt x="304" y="2263"/>
                </a:lnTo>
                <a:lnTo>
                  <a:pt x="300" y="2303"/>
                </a:lnTo>
                <a:lnTo>
                  <a:pt x="299" y="2343"/>
                </a:lnTo>
                <a:lnTo>
                  <a:pt x="300" y="2380"/>
                </a:lnTo>
                <a:lnTo>
                  <a:pt x="308" y="2411"/>
                </a:lnTo>
                <a:lnTo>
                  <a:pt x="339" y="2474"/>
                </a:lnTo>
                <a:lnTo>
                  <a:pt x="328" y="2511"/>
                </a:lnTo>
                <a:lnTo>
                  <a:pt x="320" y="2556"/>
                </a:lnTo>
                <a:lnTo>
                  <a:pt x="320" y="2603"/>
                </a:lnTo>
                <a:lnTo>
                  <a:pt x="324" y="2647"/>
                </a:lnTo>
                <a:lnTo>
                  <a:pt x="324" y="2689"/>
                </a:lnTo>
                <a:lnTo>
                  <a:pt x="319" y="2727"/>
                </a:lnTo>
                <a:lnTo>
                  <a:pt x="299" y="2734"/>
                </a:lnTo>
                <a:lnTo>
                  <a:pt x="275" y="2736"/>
                </a:lnTo>
                <a:lnTo>
                  <a:pt x="253" y="2729"/>
                </a:lnTo>
                <a:lnTo>
                  <a:pt x="231" y="2718"/>
                </a:lnTo>
                <a:lnTo>
                  <a:pt x="213" y="2700"/>
                </a:lnTo>
                <a:lnTo>
                  <a:pt x="202" y="2678"/>
                </a:lnTo>
                <a:lnTo>
                  <a:pt x="199" y="2651"/>
                </a:lnTo>
                <a:lnTo>
                  <a:pt x="217" y="2616"/>
                </a:lnTo>
                <a:lnTo>
                  <a:pt x="230" y="2574"/>
                </a:lnTo>
                <a:lnTo>
                  <a:pt x="235" y="2529"/>
                </a:lnTo>
                <a:lnTo>
                  <a:pt x="239" y="2480"/>
                </a:lnTo>
                <a:lnTo>
                  <a:pt x="237" y="2429"/>
                </a:lnTo>
                <a:lnTo>
                  <a:pt x="231" y="2376"/>
                </a:lnTo>
                <a:lnTo>
                  <a:pt x="222" y="2321"/>
                </a:lnTo>
                <a:lnTo>
                  <a:pt x="213" y="2267"/>
                </a:lnTo>
                <a:lnTo>
                  <a:pt x="202" y="2216"/>
                </a:lnTo>
                <a:lnTo>
                  <a:pt x="191" y="2165"/>
                </a:lnTo>
                <a:lnTo>
                  <a:pt x="180" y="2118"/>
                </a:lnTo>
                <a:lnTo>
                  <a:pt x="171" y="2074"/>
                </a:lnTo>
                <a:lnTo>
                  <a:pt x="162" y="2034"/>
                </a:lnTo>
                <a:lnTo>
                  <a:pt x="157" y="1980"/>
                </a:lnTo>
                <a:lnTo>
                  <a:pt x="160" y="1923"/>
                </a:lnTo>
                <a:lnTo>
                  <a:pt x="168" y="1867"/>
                </a:lnTo>
                <a:lnTo>
                  <a:pt x="179" y="1812"/>
                </a:lnTo>
                <a:lnTo>
                  <a:pt x="186" y="1756"/>
                </a:lnTo>
                <a:lnTo>
                  <a:pt x="190" y="1700"/>
                </a:lnTo>
                <a:lnTo>
                  <a:pt x="182" y="1643"/>
                </a:lnTo>
                <a:lnTo>
                  <a:pt x="175" y="1607"/>
                </a:lnTo>
                <a:lnTo>
                  <a:pt x="166" y="1565"/>
                </a:lnTo>
                <a:lnTo>
                  <a:pt x="155" y="1518"/>
                </a:lnTo>
                <a:lnTo>
                  <a:pt x="144" y="1467"/>
                </a:lnTo>
                <a:lnTo>
                  <a:pt x="133" y="1414"/>
                </a:lnTo>
                <a:lnTo>
                  <a:pt x="126" y="1363"/>
                </a:lnTo>
                <a:lnTo>
                  <a:pt x="122" y="1312"/>
                </a:lnTo>
                <a:lnTo>
                  <a:pt x="122" y="1265"/>
                </a:lnTo>
                <a:lnTo>
                  <a:pt x="128" y="1223"/>
                </a:lnTo>
                <a:lnTo>
                  <a:pt x="144" y="1163"/>
                </a:lnTo>
                <a:lnTo>
                  <a:pt x="166" y="1107"/>
                </a:lnTo>
                <a:lnTo>
                  <a:pt x="190" y="1051"/>
                </a:lnTo>
                <a:lnTo>
                  <a:pt x="213" y="998"/>
                </a:lnTo>
                <a:lnTo>
                  <a:pt x="231" y="943"/>
                </a:lnTo>
                <a:lnTo>
                  <a:pt x="237" y="905"/>
                </a:lnTo>
                <a:lnTo>
                  <a:pt x="235" y="869"/>
                </a:lnTo>
                <a:lnTo>
                  <a:pt x="228" y="832"/>
                </a:lnTo>
                <a:lnTo>
                  <a:pt x="215" y="800"/>
                </a:lnTo>
                <a:lnTo>
                  <a:pt x="202" y="769"/>
                </a:lnTo>
                <a:lnTo>
                  <a:pt x="191" y="740"/>
                </a:lnTo>
                <a:lnTo>
                  <a:pt x="182" y="711"/>
                </a:lnTo>
                <a:lnTo>
                  <a:pt x="179" y="711"/>
                </a:lnTo>
                <a:lnTo>
                  <a:pt x="170" y="769"/>
                </a:lnTo>
                <a:lnTo>
                  <a:pt x="157" y="825"/>
                </a:lnTo>
                <a:lnTo>
                  <a:pt x="140" y="878"/>
                </a:lnTo>
                <a:lnTo>
                  <a:pt x="128" y="931"/>
                </a:lnTo>
                <a:lnTo>
                  <a:pt x="122" y="969"/>
                </a:lnTo>
                <a:lnTo>
                  <a:pt x="122" y="1005"/>
                </a:lnTo>
                <a:lnTo>
                  <a:pt x="124" y="1041"/>
                </a:lnTo>
                <a:lnTo>
                  <a:pt x="124" y="1078"/>
                </a:lnTo>
                <a:lnTo>
                  <a:pt x="119" y="1111"/>
                </a:lnTo>
                <a:lnTo>
                  <a:pt x="110" y="1145"/>
                </a:lnTo>
                <a:lnTo>
                  <a:pt x="95" y="1181"/>
                </a:lnTo>
                <a:lnTo>
                  <a:pt x="82" y="1223"/>
                </a:lnTo>
                <a:lnTo>
                  <a:pt x="71" y="1267"/>
                </a:lnTo>
                <a:lnTo>
                  <a:pt x="64" y="1311"/>
                </a:lnTo>
                <a:lnTo>
                  <a:pt x="62" y="1358"/>
                </a:lnTo>
                <a:lnTo>
                  <a:pt x="71" y="1403"/>
                </a:lnTo>
                <a:lnTo>
                  <a:pt x="108" y="1451"/>
                </a:lnTo>
                <a:lnTo>
                  <a:pt x="104" y="1456"/>
                </a:lnTo>
                <a:lnTo>
                  <a:pt x="100" y="1460"/>
                </a:lnTo>
                <a:lnTo>
                  <a:pt x="100" y="1463"/>
                </a:lnTo>
                <a:lnTo>
                  <a:pt x="100" y="1469"/>
                </a:lnTo>
                <a:lnTo>
                  <a:pt x="99" y="1472"/>
                </a:lnTo>
                <a:lnTo>
                  <a:pt x="99" y="1480"/>
                </a:lnTo>
                <a:lnTo>
                  <a:pt x="79" y="1481"/>
                </a:lnTo>
                <a:lnTo>
                  <a:pt x="62" y="1481"/>
                </a:lnTo>
                <a:lnTo>
                  <a:pt x="48" y="1481"/>
                </a:lnTo>
                <a:lnTo>
                  <a:pt x="31" y="1483"/>
                </a:lnTo>
                <a:lnTo>
                  <a:pt x="13" y="1452"/>
                </a:lnTo>
                <a:lnTo>
                  <a:pt x="4" y="1423"/>
                </a:lnTo>
                <a:lnTo>
                  <a:pt x="0" y="1392"/>
                </a:lnTo>
                <a:lnTo>
                  <a:pt x="2" y="1361"/>
                </a:lnTo>
                <a:lnTo>
                  <a:pt x="8" y="1327"/>
                </a:lnTo>
                <a:lnTo>
                  <a:pt x="15" y="1291"/>
                </a:lnTo>
                <a:lnTo>
                  <a:pt x="22" y="1251"/>
                </a:lnTo>
                <a:lnTo>
                  <a:pt x="22" y="1036"/>
                </a:lnTo>
                <a:lnTo>
                  <a:pt x="62" y="751"/>
                </a:lnTo>
                <a:lnTo>
                  <a:pt x="68" y="709"/>
                </a:lnTo>
                <a:lnTo>
                  <a:pt x="70" y="665"/>
                </a:lnTo>
                <a:lnTo>
                  <a:pt x="70" y="623"/>
                </a:lnTo>
                <a:lnTo>
                  <a:pt x="71" y="581"/>
                </a:lnTo>
                <a:lnTo>
                  <a:pt x="75" y="541"/>
                </a:lnTo>
                <a:lnTo>
                  <a:pt x="84" y="507"/>
                </a:lnTo>
                <a:lnTo>
                  <a:pt x="99" y="476"/>
                </a:lnTo>
                <a:lnTo>
                  <a:pt x="117" y="458"/>
                </a:lnTo>
                <a:lnTo>
                  <a:pt x="139" y="445"/>
                </a:lnTo>
                <a:lnTo>
                  <a:pt x="164" y="436"/>
                </a:lnTo>
                <a:lnTo>
                  <a:pt x="193" y="429"/>
                </a:lnTo>
                <a:lnTo>
                  <a:pt x="222" y="421"/>
                </a:lnTo>
                <a:lnTo>
                  <a:pt x="251" y="412"/>
                </a:lnTo>
                <a:lnTo>
                  <a:pt x="275" y="403"/>
                </a:lnTo>
                <a:lnTo>
                  <a:pt x="297" y="389"/>
                </a:lnTo>
                <a:lnTo>
                  <a:pt x="311" y="371"/>
                </a:lnTo>
                <a:lnTo>
                  <a:pt x="322" y="347"/>
                </a:lnTo>
                <a:lnTo>
                  <a:pt x="320" y="325"/>
                </a:lnTo>
                <a:lnTo>
                  <a:pt x="313" y="303"/>
                </a:lnTo>
                <a:lnTo>
                  <a:pt x="299" y="281"/>
                </a:lnTo>
                <a:lnTo>
                  <a:pt x="282" y="261"/>
                </a:lnTo>
                <a:lnTo>
                  <a:pt x="266" y="241"/>
                </a:lnTo>
                <a:lnTo>
                  <a:pt x="253" y="221"/>
                </a:lnTo>
                <a:lnTo>
                  <a:pt x="248" y="203"/>
                </a:lnTo>
                <a:lnTo>
                  <a:pt x="253" y="191"/>
                </a:lnTo>
                <a:lnTo>
                  <a:pt x="253" y="174"/>
                </a:lnTo>
                <a:lnTo>
                  <a:pt x="250" y="154"/>
                </a:lnTo>
                <a:lnTo>
                  <a:pt x="250" y="136"/>
                </a:lnTo>
                <a:lnTo>
                  <a:pt x="251" y="116"/>
                </a:lnTo>
                <a:lnTo>
                  <a:pt x="262" y="83"/>
                </a:lnTo>
                <a:lnTo>
                  <a:pt x="280" y="54"/>
                </a:lnTo>
                <a:lnTo>
                  <a:pt x="302" y="27"/>
                </a:lnTo>
                <a:lnTo>
                  <a:pt x="322" y="3"/>
                </a:lnTo>
                <a:lnTo>
                  <a:pt x="3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 name="Freeform 18">
            <a:extLst>
              <a:ext uri="{FF2B5EF4-FFF2-40B4-BE49-F238E27FC236}">
                <a16:creationId xmlns:a16="http://schemas.microsoft.com/office/drawing/2014/main" id="{6E3BE8D2-56B5-438A-9ADC-512EF8057C8D}"/>
              </a:ext>
            </a:extLst>
          </p:cNvPr>
          <p:cNvSpPr>
            <a:spLocks/>
          </p:cNvSpPr>
          <p:nvPr/>
        </p:nvSpPr>
        <p:spPr bwMode="auto">
          <a:xfrm>
            <a:off x="4554416" y="1777406"/>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p>
        </p:txBody>
      </p:sp>
      <p:graphicFrame>
        <p:nvGraphicFramePr>
          <p:cNvPr id="5" name="Chart 4">
            <a:extLst>
              <a:ext uri="{FF2B5EF4-FFF2-40B4-BE49-F238E27FC236}">
                <a16:creationId xmlns:a16="http://schemas.microsoft.com/office/drawing/2014/main" id="{3B9F9F9B-5F37-4E60-8D37-F4316A681518}"/>
              </a:ext>
            </a:extLst>
          </p:cNvPr>
          <p:cNvGraphicFramePr/>
          <p:nvPr>
            <p:extLst>
              <p:ext uri="{D42A27DB-BD31-4B8C-83A1-F6EECF244321}">
                <p14:modId xmlns:p14="http://schemas.microsoft.com/office/powerpoint/2010/main" val="1883693291"/>
              </p:ext>
            </p:extLst>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2"/>
          </a:graphicData>
        </a:graphic>
      </p:graphicFrame>
      <p:sp>
        <p:nvSpPr>
          <p:cNvPr id="6" name="Heart 3">
            <a:extLst>
              <a:ext uri="{FF2B5EF4-FFF2-40B4-BE49-F238E27FC236}">
                <a16:creationId xmlns:a16="http://schemas.microsoft.com/office/drawing/2014/main" id="{08A20916-98DA-47F1-BD2E-FDFDB8051648}"/>
              </a:ext>
            </a:extLst>
          </p:cNvPr>
          <p:cNvSpPr/>
          <p:nvPr/>
        </p:nvSpPr>
        <p:spPr>
          <a:xfrm>
            <a:off x="2013792"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Heart 3">
            <a:extLst>
              <a:ext uri="{FF2B5EF4-FFF2-40B4-BE49-F238E27FC236}">
                <a16:creationId xmlns:a16="http://schemas.microsoft.com/office/drawing/2014/main" id="{0C2E4CE9-5E1E-44F7-98B8-BAE4FE1E4A8E}"/>
              </a:ext>
            </a:extLst>
          </p:cNvPr>
          <p:cNvSpPr/>
          <p:nvPr/>
        </p:nvSpPr>
        <p:spPr>
          <a:xfrm>
            <a:off x="9239688"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8" name="Group 7">
            <a:extLst>
              <a:ext uri="{FF2B5EF4-FFF2-40B4-BE49-F238E27FC236}">
                <a16:creationId xmlns:a16="http://schemas.microsoft.com/office/drawing/2014/main" id="{1CA5AEC0-3520-43D1-8614-0BCA7A15F813}"/>
              </a:ext>
            </a:extLst>
          </p:cNvPr>
          <p:cNvGrpSpPr/>
          <p:nvPr/>
        </p:nvGrpSpPr>
        <p:grpSpPr>
          <a:xfrm>
            <a:off x="843134" y="2230788"/>
            <a:ext cx="3301597" cy="1262995"/>
            <a:chOff x="4830996" y="1683047"/>
            <a:chExt cx="1574762" cy="1262995"/>
          </a:xfrm>
        </p:grpSpPr>
        <p:sp>
          <p:nvSpPr>
            <p:cNvPr id="9" name="Rectangle 8">
              <a:extLst>
                <a:ext uri="{FF2B5EF4-FFF2-40B4-BE49-F238E27FC236}">
                  <a16:creationId xmlns:a16="http://schemas.microsoft.com/office/drawing/2014/main" id="{E8E0FA5A-A633-4FE5-9243-28C922211A51}"/>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1089782B-4002-46AB-BC64-5FF507F11B92}"/>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E4C60E03-27D9-4C78-8FA7-F6306FF562A7}"/>
              </a:ext>
            </a:extLst>
          </p:cNvPr>
          <p:cNvGrpSpPr/>
          <p:nvPr/>
        </p:nvGrpSpPr>
        <p:grpSpPr>
          <a:xfrm>
            <a:off x="8044962" y="2230788"/>
            <a:ext cx="3301597" cy="1262995"/>
            <a:chOff x="4830996" y="1683047"/>
            <a:chExt cx="1574762" cy="1262995"/>
          </a:xfrm>
        </p:grpSpPr>
        <p:sp>
          <p:nvSpPr>
            <p:cNvPr id="12" name="Rectangle 11">
              <a:extLst>
                <a:ext uri="{FF2B5EF4-FFF2-40B4-BE49-F238E27FC236}">
                  <a16:creationId xmlns:a16="http://schemas.microsoft.com/office/drawing/2014/main" id="{133CB380-3E66-43BF-AB90-13445C3E1918}"/>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E6AC73E-8F20-486C-9FDD-63B2CDDB9156}"/>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aphicFrame>
        <p:nvGraphicFramePr>
          <p:cNvPr id="14" name="Chart 2">
            <a:extLst>
              <a:ext uri="{FF2B5EF4-FFF2-40B4-BE49-F238E27FC236}">
                <a16:creationId xmlns:a16="http://schemas.microsoft.com/office/drawing/2014/main" id="{84E810B7-1D52-4A7E-ADC6-543E631FF106}"/>
              </a:ext>
            </a:extLst>
          </p:cNvPr>
          <p:cNvGraphicFramePr/>
          <p:nvPr>
            <p:extLst>
              <p:ext uri="{D42A27DB-BD31-4B8C-83A1-F6EECF244321}">
                <p14:modId xmlns:p14="http://schemas.microsoft.com/office/powerpoint/2010/main" val="2911713494"/>
              </p:ext>
            </p:extLst>
          </p:nvPr>
        </p:nvGraphicFramePr>
        <p:xfrm>
          <a:off x="8643596"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8066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5E07EF-2F4A-40C5-98FE-E8C15493A7D7}"/>
              </a:ext>
            </a:extLst>
          </p:cNvPr>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EE09CDD6-B7AA-4CE1-9639-6A79ABDBD9A0}"/>
              </a:ext>
            </a:extLst>
          </p:cNvPr>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50BDC231-9CF9-490D-94C0-DF92563CBB79}"/>
              </a:ext>
            </a:extLst>
          </p:cNvPr>
          <p:cNvGrpSpPr/>
          <p:nvPr/>
        </p:nvGrpSpPr>
        <p:grpSpPr>
          <a:xfrm>
            <a:off x="5555731" y="1192756"/>
            <a:ext cx="1320026" cy="986571"/>
            <a:chOff x="5399315" y="1192756"/>
            <a:chExt cx="1320026" cy="986571"/>
          </a:xfrm>
        </p:grpSpPr>
        <p:grpSp>
          <p:nvGrpSpPr>
            <p:cNvPr id="7" name="Group 6">
              <a:extLst>
                <a:ext uri="{FF2B5EF4-FFF2-40B4-BE49-F238E27FC236}">
                  <a16:creationId xmlns:a16="http://schemas.microsoft.com/office/drawing/2014/main" id="{A8030DA8-7A4A-4480-A473-39A28DD8996A}"/>
                </a:ext>
              </a:extLst>
            </p:cNvPr>
            <p:cNvGrpSpPr/>
            <p:nvPr userDrawn="1"/>
          </p:nvGrpSpPr>
          <p:grpSpPr>
            <a:xfrm>
              <a:off x="5815043" y="1192756"/>
              <a:ext cx="488568" cy="585942"/>
              <a:chOff x="6761163" y="2984500"/>
              <a:chExt cx="915988" cy="1098550"/>
            </a:xfrm>
            <a:noFill/>
          </p:grpSpPr>
          <p:sp>
            <p:nvSpPr>
              <p:cNvPr id="9" name="Freeform 14">
                <a:extLst>
                  <a:ext uri="{FF2B5EF4-FFF2-40B4-BE49-F238E27FC236}">
                    <a16:creationId xmlns:a16="http://schemas.microsoft.com/office/drawing/2014/main" id="{4F3FB4EC-E081-473F-9DE9-67587E3862B2}"/>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5">
                <a:extLst>
                  <a:ext uri="{FF2B5EF4-FFF2-40B4-BE49-F238E27FC236}">
                    <a16:creationId xmlns:a16="http://schemas.microsoft.com/office/drawing/2014/main" id="{B8384EC4-C388-43F6-ACE5-3F559A460CFB}"/>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8" name="TextBox 7">
              <a:extLst>
                <a:ext uri="{FF2B5EF4-FFF2-40B4-BE49-F238E27FC236}">
                  <a16:creationId xmlns:a16="http://schemas.microsoft.com/office/drawing/2014/main" id="{AC803C87-9113-44E6-BD2D-3049881BDF9C}"/>
                </a:ext>
              </a:extLst>
            </p:cNvPr>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10385A4-8920-4DDF-8882-5BDA8BBE79D6}"/>
              </a:ext>
            </a:extLst>
          </p:cNvPr>
          <p:cNvGrpSpPr/>
          <p:nvPr/>
        </p:nvGrpSpPr>
        <p:grpSpPr>
          <a:xfrm>
            <a:off x="5937582" y="3049615"/>
            <a:ext cx="556323" cy="469987"/>
            <a:chOff x="1960454" y="5041163"/>
            <a:chExt cx="1743075" cy="1472566"/>
          </a:xfrm>
          <a:noFill/>
        </p:grpSpPr>
        <p:sp>
          <p:nvSpPr>
            <p:cNvPr id="12" name="Freeform: Shape 11">
              <a:extLst>
                <a:ext uri="{FF2B5EF4-FFF2-40B4-BE49-F238E27FC236}">
                  <a16:creationId xmlns:a16="http://schemas.microsoft.com/office/drawing/2014/main" id="{0D10FC23-46EA-4AD8-B812-27BE96E4295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6A36AC-9E9E-43C8-A2B7-EC12888A10C6}"/>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95BEF25-D6DB-488E-ACDC-063916F59CD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222207-1A2B-41F3-8567-2761E530E2C2}"/>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3DF0F0D-E6F4-4271-9AED-7C858DFEE9C7}"/>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8599227-D661-4BD2-970A-2E2216AC2C3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9F2634-4C83-426E-AD39-D40FD949B121}"/>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6EB6F0A6-3F12-4DD9-BC9C-84694E35CD54}"/>
              </a:ext>
            </a:extLst>
          </p:cNvPr>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0" name="Freeform: Shape 19">
            <a:extLst>
              <a:ext uri="{FF2B5EF4-FFF2-40B4-BE49-F238E27FC236}">
                <a16:creationId xmlns:a16="http://schemas.microsoft.com/office/drawing/2014/main" id="{35C2DE33-C0B9-48AB-A4FB-DDC61FD678C4}"/>
              </a:ext>
            </a:extLst>
          </p:cNvPr>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6BD282-39D4-475C-9354-5ED48A75487B}"/>
              </a:ext>
            </a:extLst>
          </p:cNvPr>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7064BF9-473E-4CFB-91C6-5A7C33DC22FC}"/>
              </a:ext>
            </a:extLst>
          </p:cNvPr>
          <p:cNvGrpSpPr/>
          <p:nvPr/>
        </p:nvGrpSpPr>
        <p:grpSpPr>
          <a:xfrm>
            <a:off x="7453420" y="1047457"/>
            <a:ext cx="4301439" cy="1238026"/>
            <a:chOff x="7343410" y="887353"/>
            <a:chExt cx="4334783" cy="1238026"/>
          </a:xfrm>
        </p:grpSpPr>
        <p:sp>
          <p:nvSpPr>
            <p:cNvPr id="23" name="TextBox 22">
              <a:extLst>
                <a:ext uri="{FF2B5EF4-FFF2-40B4-BE49-F238E27FC236}">
                  <a16:creationId xmlns:a16="http://schemas.microsoft.com/office/drawing/2014/main" id="{6205B118-751C-41E0-87E4-57C82F7931AD}"/>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25%</a:t>
              </a:r>
              <a:endParaRPr lang="ko-KR" altLang="en-US" sz="3600" b="1" dirty="0">
                <a:solidFill>
                  <a:schemeClr val="accent2"/>
                </a:solidFill>
                <a:cs typeface="Arial" pitchFamily="34" charset="0"/>
              </a:endParaRPr>
            </a:p>
          </p:txBody>
        </p:sp>
        <p:grpSp>
          <p:nvGrpSpPr>
            <p:cNvPr id="24" name="Group 64">
              <a:extLst>
                <a:ext uri="{FF2B5EF4-FFF2-40B4-BE49-F238E27FC236}">
                  <a16:creationId xmlns:a16="http://schemas.microsoft.com/office/drawing/2014/main" id="{9AE7EB3F-A0FA-4724-A7B2-90DDF32B3C80}"/>
                </a:ext>
              </a:extLst>
            </p:cNvPr>
            <p:cNvGrpSpPr/>
            <p:nvPr userDrawn="1"/>
          </p:nvGrpSpPr>
          <p:grpSpPr>
            <a:xfrm>
              <a:off x="7343410" y="1441351"/>
              <a:ext cx="4334783" cy="684028"/>
              <a:chOff x="910640" y="2975795"/>
              <a:chExt cx="1527408" cy="1710865"/>
            </a:xfrm>
          </p:grpSpPr>
          <p:sp>
            <p:nvSpPr>
              <p:cNvPr id="25" name="TextBox 24">
                <a:extLst>
                  <a:ext uri="{FF2B5EF4-FFF2-40B4-BE49-F238E27FC236}">
                    <a16:creationId xmlns:a16="http://schemas.microsoft.com/office/drawing/2014/main" id="{85498358-2AB1-4A7C-A860-44B32949FCF1}"/>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AE2C995-E973-433F-A2BB-5996FC5D7973}"/>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27" name="Group 26">
            <a:extLst>
              <a:ext uri="{FF2B5EF4-FFF2-40B4-BE49-F238E27FC236}">
                <a16:creationId xmlns:a16="http://schemas.microsoft.com/office/drawing/2014/main" id="{22687949-11E9-406B-94D1-596F0D70FC3B}"/>
              </a:ext>
            </a:extLst>
          </p:cNvPr>
          <p:cNvGrpSpPr/>
          <p:nvPr/>
        </p:nvGrpSpPr>
        <p:grpSpPr>
          <a:xfrm>
            <a:off x="7453420" y="2842165"/>
            <a:ext cx="4301439" cy="1238026"/>
            <a:chOff x="7343410" y="887353"/>
            <a:chExt cx="4334783" cy="1238026"/>
          </a:xfrm>
        </p:grpSpPr>
        <p:sp>
          <p:nvSpPr>
            <p:cNvPr id="28" name="TextBox 27">
              <a:extLst>
                <a:ext uri="{FF2B5EF4-FFF2-40B4-BE49-F238E27FC236}">
                  <a16:creationId xmlns:a16="http://schemas.microsoft.com/office/drawing/2014/main" id="{731AD03A-C081-433B-BC30-3061E94B1BDC}"/>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28%</a:t>
              </a:r>
              <a:endParaRPr lang="ko-KR" altLang="en-US" sz="3600" b="1" dirty="0">
                <a:solidFill>
                  <a:schemeClr val="accent2"/>
                </a:solidFill>
                <a:cs typeface="Arial" pitchFamily="34" charset="0"/>
              </a:endParaRPr>
            </a:p>
          </p:txBody>
        </p:sp>
        <p:grpSp>
          <p:nvGrpSpPr>
            <p:cNvPr id="29" name="Group 64">
              <a:extLst>
                <a:ext uri="{FF2B5EF4-FFF2-40B4-BE49-F238E27FC236}">
                  <a16:creationId xmlns:a16="http://schemas.microsoft.com/office/drawing/2014/main" id="{A531832B-DACC-4824-842E-7C3DDD54372A}"/>
                </a:ext>
              </a:extLst>
            </p:cNvPr>
            <p:cNvGrpSpPr/>
            <p:nvPr userDrawn="1"/>
          </p:nvGrpSpPr>
          <p:grpSpPr>
            <a:xfrm>
              <a:off x="7343410" y="1441351"/>
              <a:ext cx="4334783" cy="684028"/>
              <a:chOff x="910640" y="2975795"/>
              <a:chExt cx="1527408" cy="1710865"/>
            </a:xfrm>
          </p:grpSpPr>
          <p:sp>
            <p:nvSpPr>
              <p:cNvPr id="30" name="TextBox 29">
                <a:extLst>
                  <a:ext uri="{FF2B5EF4-FFF2-40B4-BE49-F238E27FC236}">
                    <a16:creationId xmlns:a16="http://schemas.microsoft.com/office/drawing/2014/main" id="{3E6FB47C-29DA-4A83-9261-B9043EF9917F}"/>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4E8F38CF-747A-4124-B9D8-954B4654ECB2}"/>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32" name="Group 31">
            <a:extLst>
              <a:ext uri="{FF2B5EF4-FFF2-40B4-BE49-F238E27FC236}">
                <a16:creationId xmlns:a16="http://schemas.microsoft.com/office/drawing/2014/main" id="{E272738B-CC62-4C68-A17F-8705883570C2}"/>
              </a:ext>
            </a:extLst>
          </p:cNvPr>
          <p:cNvGrpSpPr/>
          <p:nvPr/>
        </p:nvGrpSpPr>
        <p:grpSpPr>
          <a:xfrm>
            <a:off x="7453420" y="4636872"/>
            <a:ext cx="4301439" cy="1238026"/>
            <a:chOff x="7343410" y="887353"/>
            <a:chExt cx="4334783" cy="1238026"/>
          </a:xfrm>
        </p:grpSpPr>
        <p:sp>
          <p:nvSpPr>
            <p:cNvPr id="33" name="TextBox 32">
              <a:extLst>
                <a:ext uri="{FF2B5EF4-FFF2-40B4-BE49-F238E27FC236}">
                  <a16:creationId xmlns:a16="http://schemas.microsoft.com/office/drawing/2014/main" id="{CFE670E8-43AE-413E-B993-8FDBE540F1BB}"/>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36%</a:t>
              </a:r>
              <a:endParaRPr lang="ko-KR" altLang="en-US" sz="3600" b="1" dirty="0">
                <a:solidFill>
                  <a:schemeClr val="accent2"/>
                </a:solidFill>
                <a:cs typeface="Arial" pitchFamily="34" charset="0"/>
              </a:endParaRPr>
            </a:p>
          </p:txBody>
        </p:sp>
        <p:grpSp>
          <p:nvGrpSpPr>
            <p:cNvPr id="34" name="Group 64">
              <a:extLst>
                <a:ext uri="{FF2B5EF4-FFF2-40B4-BE49-F238E27FC236}">
                  <a16:creationId xmlns:a16="http://schemas.microsoft.com/office/drawing/2014/main" id="{6A5830EE-508B-4C69-B10F-F9D9AA072FAB}"/>
                </a:ext>
              </a:extLst>
            </p:cNvPr>
            <p:cNvGrpSpPr/>
            <p:nvPr userDrawn="1"/>
          </p:nvGrpSpPr>
          <p:grpSpPr>
            <a:xfrm>
              <a:off x="7343410" y="1441351"/>
              <a:ext cx="4334783" cy="684028"/>
              <a:chOff x="910640" y="2975795"/>
              <a:chExt cx="1527408" cy="1710865"/>
            </a:xfrm>
          </p:grpSpPr>
          <p:sp>
            <p:nvSpPr>
              <p:cNvPr id="35" name="TextBox 34">
                <a:extLst>
                  <a:ext uri="{FF2B5EF4-FFF2-40B4-BE49-F238E27FC236}">
                    <a16:creationId xmlns:a16="http://schemas.microsoft.com/office/drawing/2014/main" id="{DFA6EE07-90B7-4491-A9AE-786BC8442062}"/>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0459CA14-13AE-4BAB-9099-AAD88AB44299}"/>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sp>
        <p:nvSpPr>
          <p:cNvPr id="46" name="Frame 45">
            <a:extLst>
              <a:ext uri="{FF2B5EF4-FFF2-40B4-BE49-F238E27FC236}">
                <a16:creationId xmlns:a16="http://schemas.microsoft.com/office/drawing/2014/main" id="{C6E3A4AC-9AEF-4C97-AFD2-6EBE325542DF}"/>
              </a:ext>
            </a:extLst>
          </p:cNvPr>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a:extLst>
              <a:ext uri="{FF2B5EF4-FFF2-40B4-BE49-F238E27FC236}">
                <a16:creationId xmlns:a16="http://schemas.microsoft.com/office/drawing/2014/main" id="{7BEE03A5-AF15-4DCB-A368-2993A9FD9EE9}"/>
              </a:ext>
            </a:extLst>
          </p:cNvPr>
          <p:cNvSpPr>
            <a:spLocks noGrp="1"/>
          </p:cNvSpPr>
          <p:nvPr>
            <p:ph type="pic" sz="quarter" idx="14"/>
          </p:nvPr>
        </p:nvSpPr>
        <p:spPr/>
      </p:sp>
    </p:spTree>
    <p:extLst>
      <p:ext uri="{BB962C8B-B14F-4D97-AF65-F5344CB8AC3E}">
        <p14:creationId xmlns:p14="http://schemas.microsoft.com/office/powerpoint/2010/main" val="88492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56">
            <a:extLst>
              <a:ext uri="{FF2B5EF4-FFF2-40B4-BE49-F238E27FC236}">
                <a16:creationId xmlns:a16="http://schemas.microsoft.com/office/drawing/2014/main" id="{F8C5402A-D341-46FD-8159-C1644D8E9361}"/>
              </a:ext>
            </a:extLst>
          </p:cNvPr>
          <p:cNvGrpSpPr/>
          <p:nvPr/>
        </p:nvGrpSpPr>
        <p:grpSpPr>
          <a:xfrm>
            <a:off x="2298588" y="3577116"/>
            <a:ext cx="2446866" cy="738664"/>
            <a:chOff x="3017859" y="4283314"/>
            <a:chExt cx="2579765" cy="738664"/>
          </a:xfrm>
        </p:grpSpPr>
        <p:sp>
          <p:nvSpPr>
            <p:cNvPr id="4" name="TextBox 3">
              <a:extLst>
                <a:ext uri="{FF2B5EF4-FFF2-40B4-BE49-F238E27FC236}">
                  <a16:creationId xmlns:a16="http://schemas.microsoft.com/office/drawing/2014/main" id="{656EED3C-26F5-4065-BBA9-8DDCA43BA0A3}"/>
                </a:ext>
              </a:extLst>
            </p:cNvPr>
            <p:cNvSpPr txBox="1"/>
            <p:nvPr/>
          </p:nvSpPr>
          <p:spPr>
            <a:xfrm>
              <a:off x="3021855" y="4560313"/>
              <a:ext cx="2575769"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054A3F66-B139-4F3B-98D9-45E403743713}"/>
                </a:ext>
              </a:extLst>
            </p:cNvPr>
            <p:cNvSpPr txBox="1"/>
            <p:nvPr/>
          </p:nvSpPr>
          <p:spPr>
            <a:xfrm>
              <a:off x="3017859" y="4283314"/>
              <a:ext cx="2553872"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6" name="Group 209">
            <a:extLst>
              <a:ext uri="{FF2B5EF4-FFF2-40B4-BE49-F238E27FC236}">
                <a16:creationId xmlns:a16="http://schemas.microsoft.com/office/drawing/2014/main" id="{369D8CD0-1E72-43AF-A543-7AB19B9C13A0}"/>
              </a:ext>
            </a:extLst>
          </p:cNvPr>
          <p:cNvGrpSpPr/>
          <p:nvPr/>
        </p:nvGrpSpPr>
        <p:grpSpPr>
          <a:xfrm>
            <a:off x="7535671" y="3539794"/>
            <a:ext cx="2557766" cy="775986"/>
            <a:chOff x="3017859" y="4283314"/>
            <a:chExt cx="2579765" cy="738664"/>
          </a:xfrm>
        </p:grpSpPr>
        <p:sp>
          <p:nvSpPr>
            <p:cNvPr id="7" name="TextBox 6">
              <a:extLst>
                <a:ext uri="{FF2B5EF4-FFF2-40B4-BE49-F238E27FC236}">
                  <a16:creationId xmlns:a16="http://schemas.microsoft.com/office/drawing/2014/main" id="{115D08E0-6952-46E2-A64F-0F9C0F87ECA0}"/>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B85464FB-8412-4300-A67B-429A75A8BA0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9" name="Group 217">
            <a:extLst>
              <a:ext uri="{FF2B5EF4-FFF2-40B4-BE49-F238E27FC236}">
                <a16:creationId xmlns:a16="http://schemas.microsoft.com/office/drawing/2014/main" id="{AC4275A2-5A98-4FF5-8E81-421127E1A3B6}"/>
              </a:ext>
            </a:extLst>
          </p:cNvPr>
          <p:cNvGrpSpPr/>
          <p:nvPr/>
        </p:nvGrpSpPr>
        <p:grpSpPr>
          <a:xfrm>
            <a:off x="9085023" y="1860649"/>
            <a:ext cx="2228238" cy="863358"/>
            <a:chOff x="803640" y="3362835"/>
            <a:chExt cx="2059657" cy="863358"/>
          </a:xfrm>
        </p:grpSpPr>
        <p:sp>
          <p:nvSpPr>
            <p:cNvPr id="10" name="TextBox 9">
              <a:extLst>
                <a:ext uri="{FF2B5EF4-FFF2-40B4-BE49-F238E27FC236}">
                  <a16:creationId xmlns:a16="http://schemas.microsoft.com/office/drawing/2014/main" id="{CA20EFEA-B19F-429B-8EE9-ED9EB7105C59}"/>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18DF476-091D-46F0-87F3-3B9D24204B8A}"/>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217">
            <a:extLst>
              <a:ext uri="{FF2B5EF4-FFF2-40B4-BE49-F238E27FC236}">
                <a16:creationId xmlns:a16="http://schemas.microsoft.com/office/drawing/2014/main" id="{CCA18BB6-6048-4F49-BA86-1F848F27FBFA}"/>
              </a:ext>
            </a:extLst>
          </p:cNvPr>
          <p:cNvGrpSpPr/>
          <p:nvPr/>
        </p:nvGrpSpPr>
        <p:grpSpPr>
          <a:xfrm>
            <a:off x="1054836" y="1860649"/>
            <a:ext cx="2275386" cy="863358"/>
            <a:chOff x="803640" y="3362835"/>
            <a:chExt cx="2059657" cy="863358"/>
          </a:xfrm>
        </p:grpSpPr>
        <p:sp>
          <p:nvSpPr>
            <p:cNvPr id="13" name="TextBox 12">
              <a:extLst>
                <a:ext uri="{FF2B5EF4-FFF2-40B4-BE49-F238E27FC236}">
                  <a16:creationId xmlns:a16="http://schemas.microsoft.com/office/drawing/2014/main" id="{2EB9FCF6-9CCE-4CEF-9B75-CE7A3A795B79}"/>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003C38E-BF9E-4E33-956C-F8A63160989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217">
            <a:extLst>
              <a:ext uri="{FF2B5EF4-FFF2-40B4-BE49-F238E27FC236}">
                <a16:creationId xmlns:a16="http://schemas.microsoft.com/office/drawing/2014/main" id="{333B4FFE-085A-457C-B71D-0BF90479B075}"/>
              </a:ext>
            </a:extLst>
          </p:cNvPr>
          <p:cNvGrpSpPr/>
          <p:nvPr/>
        </p:nvGrpSpPr>
        <p:grpSpPr>
          <a:xfrm>
            <a:off x="9068412" y="5160523"/>
            <a:ext cx="2228238" cy="863358"/>
            <a:chOff x="803640" y="3362835"/>
            <a:chExt cx="2059657" cy="863358"/>
          </a:xfrm>
        </p:grpSpPr>
        <p:sp>
          <p:nvSpPr>
            <p:cNvPr id="16" name="TextBox 15">
              <a:extLst>
                <a:ext uri="{FF2B5EF4-FFF2-40B4-BE49-F238E27FC236}">
                  <a16:creationId xmlns:a16="http://schemas.microsoft.com/office/drawing/2014/main" id="{A5C0EDE0-4CC1-404B-B89D-AE63B1444226}"/>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FFD2963-0B96-4921-B169-6C0B3473C535}"/>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217">
            <a:extLst>
              <a:ext uri="{FF2B5EF4-FFF2-40B4-BE49-F238E27FC236}">
                <a16:creationId xmlns:a16="http://schemas.microsoft.com/office/drawing/2014/main" id="{DC83865C-41D6-4049-B8E4-17517C28A898}"/>
              </a:ext>
            </a:extLst>
          </p:cNvPr>
          <p:cNvGrpSpPr/>
          <p:nvPr/>
        </p:nvGrpSpPr>
        <p:grpSpPr>
          <a:xfrm>
            <a:off x="1038225" y="5160523"/>
            <a:ext cx="2275386" cy="863358"/>
            <a:chOff x="803640" y="3362835"/>
            <a:chExt cx="2059657" cy="863358"/>
          </a:xfrm>
        </p:grpSpPr>
        <p:sp>
          <p:nvSpPr>
            <p:cNvPr id="19" name="TextBox 18">
              <a:extLst>
                <a:ext uri="{FF2B5EF4-FFF2-40B4-BE49-F238E27FC236}">
                  <a16:creationId xmlns:a16="http://schemas.microsoft.com/office/drawing/2014/main" id="{896EF5AE-D705-44BF-AEEE-0A7D47FCA07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69EA0C1F-0706-4C30-AB25-3C8973E34FA8}"/>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38">
            <a:extLst>
              <a:ext uri="{FF2B5EF4-FFF2-40B4-BE49-F238E27FC236}">
                <a16:creationId xmlns:a16="http://schemas.microsoft.com/office/drawing/2014/main" id="{4C62D52D-82AE-4BB3-899D-FE07044EEFA6}"/>
              </a:ext>
            </a:extLst>
          </p:cNvPr>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39">
            <a:extLst>
              <a:ext uri="{FF2B5EF4-FFF2-40B4-BE49-F238E27FC236}">
                <a16:creationId xmlns:a16="http://schemas.microsoft.com/office/drawing/2014/main" id="{7F09165D-0A62-43B0-BB48-C7464803BE90}"/>
              </a:ext>
            </a:extLst>
          </p:cNvPr>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49">
            <a:extLst>
              <a:ext uri="{FF2B5EF4-FFF2-40B4-BE49-F238E27FC236}">
                <a16:creationId xmlns:a16="http://schemas.microsoft.com/office/drawing/2014/main" id="{AF90E5E2-7FB5-406F-99C4-24AC7140A0EF}"/>
              </a:ext>
            </a:extLst>
          </p:cNvPr>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50">
            <a:extLst>
              <a:ext uri="{FF2B5EF4-FFF2-40B4-BE49-F238E27FC236}">
                <a16:creationId xmlns:a16="http://schemas.microsoft.com/office/drawing/2014/main" id="{0C38093F-44B7-4F3A-9956-3D8793A2CE51}"/>
              </a:ext>
            </a:extLst>
          </p:cNvPr>
          <p:cNvSpPr/>
          <p:nvPr/>
        </p:nvSpPr>
        <p:spPr>
          <a:xfrm>
            <a:off x="3580121" y="5309592"/>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79">
            <a:extLst>
              <a:ext uri="{FF2B5EF4-FFF2-40B4-BE49-F238E27FC236}">
                <a16:creationId xmlns:a16="http://schemas.microsoft.com/office/drawing/2014/main" id="{99513690-DD2E-4E51-88D8-2F484AFE725D}"/>
              </a:ext>
            </a:extLst>
          </p:cNvPr>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80">
            <a:extLst>
              <a:ext uri="{FF2B5EF4-FFF2-40B4-BE49-F238E27FC236}">
                <a16:creationId xmlns:a16="http://schemas.microsoft.com/office/drawing/2014/main" id="{98A7825F-4EF5-49DA-BDB4-FF1D6297DA2A}"/>
              </a:ext>
            </a:extLst>
          </p:cNvPr>
          <p:cNvGrpSpPr/>
          <p:nvPr/>
        </p:nvGrpSpPr>
        <p:grpSpPr>
          <a:xfrm>
            <a:off x="3748023" y="5431749"/>
            <a:ext cx="229417" cy="320907"/>
            <a:chOff x="1019786" y="3002376"/>
            <a:chExt cx="2531613" cy="3541196"/>
          </a:xfrm>
          <a:solidFill>
            <a:schemeClr val="bg1"/>
          </a:solidFill>
        </p:grpSpPr>
        <p:sp>
          <p:nvSpPr>
            <p:cNvPr id="27" name="사각형: 둥근 모서리 132">
              <a:extLst>
                <a:ext uri="{FF2B5EF4-FFF2-40B4-BE49-F238E27FC236}">
                  <a16:creationId xmlns:a16="http://schemas.microsoft.com/office/drawing/2014/main" id="{AE2FF357-278E-47D7-B0D5-78E1DB3A071E}"/>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F65319D3-14E7-45B2-854C-CD1DB08D9F9F}"/>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83">
              <a:extLst>
                <a:ext uri="{FF2B5EF4-FFF2-40B4-BE49-F238E27FC236}">
                  <a16:creationId xmlns:a16="http://schemas.microsoft.com/office/drawing/2014/main" id="{47FAB2ED-E4C6-4702-AD7C-0B848A3F5183}"/>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84">
              <a:extLst>
                <a:ext uri="{FF2B5EF4-FFF2-40B4-BE49-F238E27FC236}">
                  <a16:creationId xmlns:a16="http://schemas.microsoft.com/office/drawing/2014/main" id="{A58B57B8-9012-4DED-916A-DB021056FC5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31" name="그룹 85">
            <a:extLst>
              <a:ext uri="{FF2B5EF4-FFF2-40B4-BE49-F238E27FC236}">
                <a16:creationId xmlns:a16="http://schemas.microsoft.com/office/drawing/2014/main" id="{A447CB3D-0FBB-4084-BCBA-57FB56EA52E9}"/>
              </a:ext>
            </a:extLst>
          </p:cNvPr>
          <p:cNvGrpSpPr/>
          <p:nvPr/>
        </p:nvGrpSpPr>
        <p:grpSpPr>
          <a:xfrm rot="20593171">
            <a:off x="8455176" y="2128688"/>
            <a:ext cx="226640" cy="327281"/>
            <a:chOff x="8615780" y="3185232"/>
            <a:chExt cx="1026044" cy="1481671"/>
          </a:xfrm>
          <a:solidFill>
            <a:schemeClr val="bg1"/>
          </a:solidFill>
        </p:grpSpPr>
        <p:sp>
          <p:nvSpPr>
            <p:cNvPr id="32" name="눈물 방울 86">
              <a:extLst>
                <a:ext uri="{FF2B5EF4-FFF2-40B4-BE49-F238E27FC236}">
                  <a16:creationId xmlns:a16="http://schemas.microsoft.com/office/drawing/2014/main" id="{CB68B900-6F0D-4745-B82E-7FEF7F36479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87">
              <a:extLst>
                <a:ext uri="{FF2B5EF4-FFF2-40B4-BE49-F238E27FC236}">
                  <a16:creationId xmlns:a16="http://schemas.microsoft.com/office/drawing/2014/main" id="{5EF2BA94-4175-498C-9965-76D16ACF9327}"/>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88">
              <a:extLst>
                <a:ext uri="{FF2B5EF4-FFF2-40B4-BE49-F238E27FC236}">
                  <a16:creationId xmlns:a16="http://schemas.microsoft.com/office/drawing/2014/main" id="{2D467B62-00E2-4744-8EF3-EBA436A1332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89">
              <a:extLst>
                <a:ext uri="{FF2B5EF4-FFF2-40B4-BE49-F238E27FC236}">
                  <a16:creationId xmlns:a16="http://schemas.microsoft.com/office/drawing/2014/main" id="{4409A435-D1DD-46D4-BB65-326B02B810C3}"/>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90">
            <a:extLst>
              <a:ext uri="{FF2B5EF4-FFF2-40B4-BE49-F238E27FC236}">
                <a16:creationId xmlns:a16="http://schemas.microsoft.com/office/drawing/2014/main" id="{E5080A72-C22A-4C20-9A8B-11C93A7CB713}"/>
              </a:ext>
            </a:extLst>
          </p:cNvPr>
          <p:cNvGrpSpPr/>
          <p:nvPr/>
        </p:nvGrpSpPr>
        <p:grpSpPr>
          <a:xfrm>
            <a:off x="8435574" y="5440557"/>
            <a:ext cx="265844" cy="303291"/>
            <a:chOff x="3434152" y="428041"/>
            <a:chExt cx="4718078" cy="5382655"/>
          </a:xfrm>
          <a:solidFill>
            <a:schemeClr val="bg1"/>
          </a:solidFill>
        </p:grpSpPr>
        <p:sp>
          <p:nvSpPr>
            <p:cNvPr id="37" name="자유형: 도형 91">
              <a:extLst>
                <a:ext uri="{FF2B5EF4-FFF2-40B4-BE49-F238E27FC236}">
                  <a16:creationId xmlns:a16="http://schemas.microsoft.com/office/drawing/2014/main" id="{7F260655-9C2C-492E-8EED-8CFAAF622EB1}"/>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자유형: 도형 92">
              <a:extLst>
                <a:ext uri="{FF2B5EF4-FFF2-40B4-BE49-F238E27FC236}">
                  <a16:creationId xmlns:a16="http://schemas.microsoft.com/office/drawing/2014/main" id="{9F3E687C-EF97-4AF8-B04F-3EB43BDB88C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자유형: 도형 93">
              <a:extLst>
                <a:ext uri="{FF2B5EF4-FFF2-40B4-BE49-F238E27FC236}">
                  <a16:creationId xmlns:a16="http://schemas.microsoft.com/office/drawing/2014/main" id="{28B3D5F9-B908-4D14-81E5-92EC9FFF9D68}"/>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94">
              <a:extLst>
                <a:ext uri="{FF2B5EF4-FFF2-40B4-BE49-F238E27FC236}">
                  <a16:creationId xmlns:a16="http://schemas.microsoft.com/office/drawing/2014/main" id="{E9BE5CA0-AFAF-437C-AD1F-EAB2C0E8C82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Teardrop 3">
              <a:extLst>
                <a:ext uri="{FF2B5EF4-FFF2-40B4-BE49-F238E27FC236}">
                  <a16:creationId xmlns:a16="http://schemas.microsoft.com/office/drawing/2014/main" id="{46A89409-5DF6-418A-B395-4A56609505E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9" name="Group 48">
            <a:extLst>
              <a:ext uri="{FF2B5EF4-FFF2-40B4-BE49-F238E27FC236}">
                <a16:creationId xmlns:a16="http://schemas.microsoft.com/office/drawing/2014/main" id="{F90DD325-01B4-4CB3-B87F-E73CEF1EFBD9}"/>
              </a:ext>
            </a:extLst>
          </p:cNvPr>
          <p:cNvGrpSpPr/>
          <p:nvPr/>
        </p:nvGrpSpPr>
        <p:grpSpPr>
          <a:xfrm>
            <a:off x="4964173" y="1691910"/>
            <a:ext cx="2352778" cy="4564204"/>
            <a:chOff x="5354355" y="2352060"/>
            <a:chExt cx="1868581" cy="3624903"/>
          </a:xfrm>
        </p:grpSpPr>
        <p:sp>
          <p:nvSpPr>
            <p:cNvPr id="48" name="Freeform: Shape 47">
              <a:extLst>
                <a:ext uri="{FF2B5EF4-FFF2-40B4-BE49-F238E27FC236}">
                  <a16:creationId xmlns:a16="http://schemas.microsoft.com/office/drawing/2014/main" id="{5D295249-03CA-4E39-A925-71E7D82C8722}"/>
                </a:ext>
              </a:extLst>
            </p:cNvPr>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8AC5336F-F676-4AA1-987D-439D35B0B7E8}"/>
                </a:ext>
              </a:extLst>
            </p:cNvPr>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2820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E410085-7877-4A5C-A77A-E16627B092C2}"/>
              </a:ext>
            </a:extLst>
          </p:cNvPr>
          <p:cNvGrpSpPr/>
          <p:nvPr/>
        </p:nvGrpSpPr>
        <p:grpSpPr>
          <a:xfrm flipH="1">
            <a:off x="3560794" y="851426"/>
            <a:ext cx="5024770" cy="4430455"/>
            <a:chOff x="2027268" y="1259074"/>
            <a:chExt cx="5024770" cy="4430455"/>
          </a:xfrm>
        </p:grpSpPr>
        <p:sp>
          <p:nvSpPr>
            <p:cNvPr id="32" name="Block Arc 31">
              <a:extLst>
                <a:ext uri="{FF2B5EF4-FFF2-40B4-BE49-F238E27FC236}">
                  <a16:creationId xmlns:a16="http://schemas.microsoft.com/office/drawing/2014/main" id="{AB844BE9-277C-4E9A-B5E6-6122D3C451C1}"/>
                </a:ext>
              </a:extLst>
            </p:cNvPr>
            <p:cNvSpPr/>
            <p:nvPr/>
          </p:nvSpPr>
          <p:spPr>
            <a:xfrm rot="10800000">
              <a:off x="2339753" y="1259074"/>
              <a:ext cx="4427886" cy="4427886"/>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Block Arc 32">
              <a:extLst>
                <a:ext uri="{FF2B5EF4-FFF2-40B4-BE49-F238E27FC236}">
                  <a16:creationId xmlns:a16="http://schemas.microsoft.com/office/drawing/2014/main" id="{7304CB1C-CE4D-4886-8215-CBCF66790EEC}"/>
                </a:ext>
              </a:extLst>
            </p:cNvPr>
            <p:cNvSpPr/>
            <p:nvPr/>
          </p:nvSpPr>
          <p:spPr>
            <a:xfrm rot="10800000">
              <a:off x="2339753" y="1259074"/>
              <a:ext cx="4427886" cy="4427886"/>
            </a:xfrm>
            <a:prstGeom prst="blockArc">
              <a:avLst>
                <a:gd name="adj1" fmla="val 13310865"/>
                <a:gd name="adj2" fmla="val 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Block Arc 33">
              <a:extLst>
                <a:ext uri="{FF2B5EF4-FFF2-40B4-BE49-F238E27FC236}">
                  <a16:creationId xmlns:a16="http://schemas.microsoft.com/office/drawing/2014/main" id="{EA4FD684-A9FB-4FC3-B9D2-7C53009564E7}"/>
                </a:ext>
              </a:extLst>
            </p:cNvPr>
            <p:cNvSpPr/>
            <p:nvPr/>
          </p:nvSpPr>
          <p:spPr>
            <a:xfrm rot="10800000">
              <a:off x="2339753" y="1259074"/>
              <a:ext cx="4427886" cy="4427886"/>
            </a:xfrm>
            <a:prstGeom prst="blockArc">
              <a:avLst>
                <a:gd name="adj1" fmla="val 16261930"/>
                <a:gd name="adj2" fmla="val 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34">
              <a:extLst>
                <a:ext uri="{FF2B5EF4-FFF2-40B4-BE49-F238E27FC236}">
                  <a16:creationId xmlns:a16="http://schemas.microsoft.com/office/drawing/2014/main" id="{FE66CF77-95C5-4DFA-9746-F56B7638797A}"/>
                </a:ext>
              </a:extLst>
            </p:cNvPr>
            <p:cNvSpPr/>
            <p:nvPr/>
          </p:nvSpPr>
          <p:spPr>
            <a:xfrm rot="10800000">
              <a:off x="2339753" y="1261643"/>
              <a:ext cx="4427886" cy="4427886"/>
            </a:xfrm>
            <a:prstGeom prst="blockArc">
              <a:avLst>
                <a:gd name="adj1" fmla="val 19038967"/>
                <a:gd name="adj2" fmla="val 0"/>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6" name="Picture 2" descr="E:\002-KIMS BUSINESS\007-04-1-FIVERR\01-PPT-TEMPLATE\COVER-PSD\05-cut-01.png">
              <a:extLst>
                <a:ext uri="{FF2B5EF4-FFF2-40B4-BE49-F238E27FC236}">
                  <a16:creationId xmlns:a16="http://schemas.microsoft.com/office/drawing/2014/main" id="{35C08460-64BF-402D-97DE-5F56A2F254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002-KIMS BUSINESS\007-04-1-FIVERR\01-PPT-TEMPLATE\COVER-PSD\05-cut-01.png">
              <a:extLst>
                <a:ext uri="{FF2B5EF4-FFF2-40B4-BE49-F238E27FC236}">
                  <a16:creationId xmlns:a16="http://schemas.microsoft.com/office/drawing/2014/main" id="{83773542-6663-45D8-87CD-B5DFA8477C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8" name="Group 7">
            <a:extLst>
              <a:ext uri="{FF2B5EF4-FFF2-40B4-BE49-F238E27FC236}">
                <a16:creationId xmlns:a16="http://schemas.microsoft.com/office/drawing/2014/main" id="{7576D9B5-6FAF-4443-9364-C6E62CD883A1}"/>
              </a:ext>
            </a:extLst>
          </p:cNvPr>
          <p:cNvGrpSpPr/>
          <p:nvPr/>
        </p:nvGrpSpPr>
        <p:grpSpPr>
          <a:xfrm>
            <a:off x="5295242" y="1912687"/>
            <a:ext cx="1565886" cy="1749028"/>
            <a:chOff x="5281612" y="3274328"/>
            <a:chExt cx="1628775" cy="1819275"/>
          </a:xfrm>
        </p:grpSpPr>
        <p:sp>
          <p:nvSpPr>
            <p:cNvPr id="4" name="Freeform: Shape 3">
              <a:extLst>
                <a:ext uri="{FF2B5EF4-FFF2-40B4-BE49-F238E27FC236}">
                  <a16:creationId xmlns:a16="http://schemas.microsoft.com/office/drawing/2014/main" id="{EACC538A-7BE1-4EFC-BDE2-C84D8B6EDC6D}"/>
                </a:ext>
              </a:extLst>
            </p:cNvPr>
            <p:cNvSpPr/>
            <p:nvPr/>
          </p:nvSpPr>
          <p:spPr>
            <a:xfrm>
              <a:off x="5955295" y="3429018"/>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E9457F2-B12C-4760-A278-E1831909C5A3}"/>
                </a:ext>
              </a:extLst>
            </p:cNvPr>
            <p:cNvSpPr/>
            <p:nvPr/>
          </p:nvSpPr>
          <p:spPr>
            <a:xfrm>
              <a:off x="5281612" y="3274328"/>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CC01DFB-5D17-4655-BD82-A7286A211E96}"/>
                </a:ext>
              </a:extLst>
            </p:cNvPr>
            <p:cNvSpPr/>
            <p:nvPr/>
          </p:nvSpPr>
          <p:spPr>
            <a:xfrm>
              <a:off x="5877189" y="4347552"/>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4FA7376-7B01-4781-9518-97C5DC8056CF}"/>
                </a:ext>
              </a:extLst>
            </p:cNvPr>
            <p:cNvSpPr/>
            <p:nvPr/>
          </p:nvSpPr>
          <p:spPr>
            <a:xfrm>
              <a:off x="5901955" y="4368664"/>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AAFCE1CD-5318-4AAD-AAB3-A8DF3AB37463}"/>
              </a:ext>
            </a:extLst>
          </p:cNvPr>
          <p:cNvGrpSpPr/>
          <p:nvPr/>
        </p:nvGrpSpPr>
        <p:grpSpPr>
          <a:xfrm>
            <a:off x="3225207" y="1787528"/>
            <a:ext cx="2258963" cy="1107996"/>
            <a:chOff x="6210996" y="1433695"/>
            <a:chExt cx="1493001" cy="788254"/>
          </a:xfrm>
        </p:grpSpPr>
        <p:sp>
          <p:nvSpPr>
            <p:cNvPr id="10" name="TextBox 9">
              <a:extLst>
                <a:ext uri="{FF2B5EF4-FFF2-40B4-BE49-F238E27FC236}">
                  <a16:creationId xmlns:a16="http://schemas.microsoft.com/office/drawing/2014/main" id="{DD3893B5-3B13-452E-BD0A-B3DBD0DE0593}"/>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0E402D18-0727-4A78-991C-2F8BB106BF33}"/>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F2221382-6547-41A9-8891-FFB5F81DFDBD}"/>
              </a:ext>
            </a:extLst>
          </p:cNvPr>
          <p:cNvGrpSpPr/>
          <p:nvPr/>
        </p:nvGrpSpPr>
        <p:grpSpPr>
          <a:xfrm>
            <a:off x="6644486" y="1787528"/>
            <a:ext cx="2258963" cy="1107996"/>
            <a:chOff x="6210996" y="1433695"/>
            <a:chExt cx="1493001" cy="788254"/>
          </a:xfrm>
        </p:grpSpPr>
        <p:sp>
          <p:nvSpPr>
            <p:cNvPr id="13" name="TextBox 12">
              <a:extLst>
                <a:ext uri="{FF2B5EF4-FFF2-40B4-BE49-F238E27FC236}">
                  <a16:creationId xmlns:a16="http://schemas.microsoft.com/office/drawing/2014/main" id="{AEEC454F-8B4E-46D5-BA2C-FDF0FAEC117B}"/>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D6048A-69B4-408E-9B06-F547AB53EE8C}"/>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B27CF6D-7B69-43CF-A651-A429D394F11F}"/>
              </a:ext>
            </a:extLst>
          </p:cNvPr>
          <p:cNvGrpSpPr/>
          <p:nvPr/>
        </p:nvGrpSpPr>
        <p:grpSpPr>
          <a:xfrm>
            <a:off x="857811" y="3598394"/>
            <a:ext cx="2876315" cy="923331"/>
            <a:chOff x="6210996" y="1433695"/>
            <a:chExt cx="1493001" cy="656879"/>
          </a:xfrm>
        </p:grpSpPr>
        <p:sp>
          <p:nvSpPr>
            <p:cNvPr id="16" name="TextBox 15">
              <a:extLst>
                <a:ext uri="{FF2B5EF4-FFF2-40B4-BE49-F238E27FC236}">
                  <a16:creationId xmlns:a16="http://schemas.microsoft.com/office/drawing/2014/main" id="{C63AAE44-5D62-40DB-9934-CBAEB1D69A63}"/>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BE4FA22-0186-485B-BBB9-A2ED1D9365F5}"/>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E4475126-95C2-46E4-A6F2-CFE72D713CA5}"/>
              </a:ext>
            </a:extLst>
          </p:cNvPr>
          <p:cNvGrpSpPr/>
          <p:nvPr/>
        </p:nvGrpSpPr>
        <p:grpSpPr>
          <a:xfrm>
            <a:off x="7032105" y="5183235"/>
            <a:ext cx="2876315" cy="923331"/>
            <a:chOff x="6210996" y="1433695"/>
            <a:chExt cx="1493001" cy="656879"/>
          </a:xfrm>
        </p:grpSpPr>
        <p:sp>
          <p:nvSpPr>
            <p:cNvPr id="19" name="TextBox 18">
              <a:extLst>
                <a:ext uri="{FF2B5EF4-FFF2-40B4-BE49-F238E27FC236}">
                  <a16:creationId xmlns:a16="http://schemas.microsoft.com/office/drawing/2014/main" id="{A8614264-A8E9-49E5-BF25-00022EA8BD16}"/>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29F84B5A-BD3E-42A2-8E90-C5BB5E904518}"/>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A309A62-5179-4A4F-85EB-18550B3367C5}"/>
              </a:ext>
            </a:extLst>
          </p:cNvPr>
          <p:cNvGrpSpPr/>
          <p:nvPr/>
        </p:nvGrpSpPr>
        <p:grpSpPr>
          <a:xfrm>
            <a:off x="2062265" y="5183235"/>
            <a:ext cx="3097633" cy="923331"/>
            <a:chOff x="6210996" y="1433695"/>
            <a:chExt cx="1493001" cy="656879"/>
          </a:xfrm>
        </p:grpSpPr>
        <p:sp>
          <p:nvSpPr>
            <p:cNvPr id="22" name="TextBox 21">
              <a:extLst>
                <a:ext uri="{FF2B5EF4-FFF2-40B4-BE49-F238E27FC236}">
                  <a16:creationId xmlns:a16="http://schemas.microsoft.com/office/drawing/2014/main" id="{4611B090-EDB9-41C9-B666-91F99252A1EB}"/>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B14A7F85-961E-4721-99BD-AD554F2F2390}"/>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96CAF70B-61B0-45A9-92F6-09E62EBE7B41}"/>
              </a:ext>
            </a:extLst>
          </p:cNvPr>
          <p:cNvGrpSpPr/>
          <p:nvPr/>
        </p:nvGrpSpPr>
        <p:grpSpPr>
          <a:xfrm>
            <a:off x="8398038" y="3598394"/>
            <a:ext cx="2876321" cy="923331"/>
            <a:chOff x="6210996" y="1433695"/>
            <a:chExt cx="1493001" cy="656879"/>
          </a:xfrm>
        </p:grpSpPr>
        <p:sp>
          <p:nvSpPr>
            <p:cNvPr id="25" name="TextBox 24">
              <a:extLst>
                <a:ext uri="{FF2B5EF4-FFF2-40B4-BE49-F238E27FC236}">
                  <a16:creationId xmlns:a16="http://schemas.microsoft.com/office/drawing/2014/main" id="{B0AE4A39-2252-4374-8BF7-3FFC08C8347F}"/>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D293FDC-0740-4E91-9A61-25EC29733656}"/>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sp>
        <p:nvSpPr>
          <p:cNvPr id="27" name="Parallelogram 30">
            <a:extLst>
              <a:ext uri="{FF2B5EF4-FFF2-40B4-BE49-F238E27FC236}">
                <a16:creationId xmlns:a16="http://schemas.microsoft.com/office/drawing/2014/main" id="{BCE2719F-60B6-4FCB-9CAD-7C4264B8C568}"/>
              </a:ext>
            </a:extLst>
          </p:cNvPr>
          <p:cNvSpPr/>
          <p:nvPr/>
        </p:nvSpPr>
        <p:spPr>
          <a:xfrm flipH="1">
            <a:off x="7432175" y="349003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16">
            <a:extLst>
              <a:ext uri="{FF2B5EF4-FFF2-40B4-BE49-F238E27FC236}">
                <a16:creationId xmlns:a16="http://schemas.microsoft.com/office/drawing/2014/main" id="{206496E4-6B64-49D4-B473-A4008431480A}"/>
              </a:ext>
            </a:extLst>
          </p:cNvPr>
          <p:cNvSpPr/>
          <p:nvPr/>
        </p:nvSpPr>
        <p:spPr>
          <a:xfrm rot="2700000">
            <a:off x="5210794" y="4342730"/>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7">
            <a:extLst>
              <a:ext uri="{FF2B5EF4-FFF2-40B4-BE49-F238E27FC236}">
                <a16:creationId xmlns:a16="http://schemas.microsoft.com/office/drawing/2014/main" id="{F207DF72-551D-4A28-8FFD-5BFDEA32E5B3}"/>
              </a:ext>
            </a:extLst>
          </p:cNvPr>
          <p:cNvSpPr/>
          <p:nvPr/>
        </p:nvSpPr>
        <p:spPr>
          <a:xfrm>
            <a:off x="6581542" y="442647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11">
            <a:extLst>
              <a:ext uri="{FF2B5EF4-FFF2-40B4-BE49-F238E27FC236}">
                <a16:creationId xmlns:a16="http://schemas.microsoft.com/office/drawing/2014/main" id="{C03F5A4D-6E4D-4708-B934-8AA8FEE66797}"/>
              </a:ext>
            </a:extLst>
          </p:cNvPr>
          <p:cNvSpPr>
            <a:spLocks noChangeAspect="1"/>
          </p:cNvSpPr>
          <p:nvPr/>
        </p:nvSpPr>
        <p:spPr>
          <a:xfrm rot="9900000">
            <a:off x="4345097" y="349355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248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dist"/>
            <a:r>
              <a:rPr lang="en-US" altLang="ko-KR" sz="4400" b="1" dirty="0">
                <a:solidFill>
                  <a:schemeClr val="accent1"/>
                </a:solidFill>
                <a:cs typeface="Arial" pitchFamily="34" charset="0"/>
              </a:rPr>
              <a:t>AWESOME</a:t>
            </a: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dist"/>
            <a:r>
              <a:rPr lang="en-GB" altLang="ko-KR" sz="3200" b="1" dirty="0">
                <a:cs typeface="Arial" pitchFamily="34" charset="0"/>
              </a:rPr>
              <a:t>PRESENTATION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693904"/>
            <a:chOff x="4355975" y="1331342"/>
            <a:chExt cx="3012728" cy="693904"/>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693904"/>
            <a:chOff x="4355975" y="1331342"/>
            <a:chExt cx="3012728" cy="693904"/>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64344"/>
            <a:ext cx="3434878" cy="678515"/>
            <a:chOff x="4355975" y="1346731"/>
            <a:chExt cx="3012728" cy="678515"/>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46731"/>
              <a:ext cx="301272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693904"/>
            <a:chOff x="4355975" y="1331342"/>
            <a:chExt cx="3012728" cy="693904"/>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87538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4C3B793-A7A3-49BA-ADF6-151B5E79E5DB}"/>
              </a:ext>
            </a:extLst>
          </p:cNvPr>
          <p:cNvSpPr txBox="1"/>
          <p:nvPr/>
        </p:nvSpPr>
        <p:spPr>
          <a:xfrm>
            <a:off x="7445034" y="435147"/>
            <a:ext cx="4150479"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11" name="TextBox 10">
            <a:extLst>
              <a:ext uri="{FF2B5EF4-FFF2-40B4-BE49-F238E27FC236}">
                <a16:creationId xmlns:a16="http://schemas.microsoft.com/office/drawing/2014/main" id="{42E2D181-13A1-4ED3-BE4B-F60BE6B00461}"/>
              </a:ext>
            </a:extLst>
          </p:cNvPr>
          <p:cNvSpPr txBox="1"/>
          <p:nvPr/>
        </p:nvSpPr>
        <p:spPr>
          <a:xfrm>
            <a:off x="7445034" y="1082309"/>
            <a:ext cx="4150479"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65CA4A92-23F2-43CF-9A49-F918741D748F}"/>
              </a:ext>
            </a:extLst>
          </p:cNvPr>
          <p:cNvSpPr txBox="1"/>
          <p:nvPr/>
        </p:nvSpPr>
        <p:spPr>
          <a:xfrm>
            <a:off x="7445034" y="1544804"/>
            <a:ext cx="4150479" cy="584775"/>
          </a:xfrm>
          <a:prstGeom prst="rect">
            <a:avLst/>
          </a:prstGeom>
          <a:noFill/>
        </p:spPr>
        <p:txBody>
          <a:bodyPr wrap="square" rtlCol="0" anchor="ctr">
            <a:spAutoFit/>
          </a:bodyPr>
          <a:lstStyle/>
          <a:p>
            <a:pPr algn="dist"/>
            <a:r>
              <a:rPr lang="en-GB" altLang="ko-KR" sz="3200" dirty="0">
                <a:solidFill>
                  <a:schemeClr val="accent2"/>
                </a:solidFill>
                <a:cs typeface="Arial" pitchFamily="34" charset="0"/>
              </a:rPr>
              <a:t>RESTAURANT</a:t>
            </a:r>
            <a:endParaRPr lang="ko-KR" altLang="en-US" sz="3200" dirty="0">
              <a:solidFill>
                <a:schemeClr val="accent2"/>
              </a:solidFill>
              <a:cs typeface="Arial" pitchFamily="34" charset="0"/>
            </a:endParaRPr>
          </a:p>
        </p:txBody>
      </p:sp>
      <p:sp>
        <p:nvSpPr>
          <p:cNvPr id="13" name="TextBox 12">
            <a:extLst>
              <a:ext uri="{FF2B5EF4-FFF2-40B4-BE49-F238E27FC236}">
                <a16:creationId xmlns:a16="http://schemas.microsoft.com/office/drawing/2014/main" id="{454B0611-B7F8-4E7F-8371-087B83AF21F9}"/>
              </a:ext>
            </a:extLst>
          </p:cNvPr>
          <p:cNvSpPr txBox="1"/>
          <p:nvPr/>
        </p:nvSpPr>
        <p:spPr>
          <a:xfrm>
            <a:off x="4604797" y="3845891"/>
            <a:ext cx="1895074" cy="1200329"/>
          </a:xfrm>
          <a:prstGeom prst="rect">
            <a:avLst/>
          </a:prstGeom>
          <a:noFill/>
        </p:spPr>
        <p:txBody>
          <a:bodyPr wrap="square" rtlCol="0" anchor="ctr">
            <a:spAutoFit/>
          </a:bodyPr>
          <a:lstStyle/>
          <a:p>
            <a:pPr algn="l"/>
            <a:r>
              <a:rPr lang="en-GB" altLang="ko-KR" sz="1800" dirty="0">
                <a:solidFill>
                  <a:schemeClr val="accent1"/>
                </a:solidFill>
                <a:cs typeface="Arial" pitchFamily="34" charset="0"/>
              </a:rPr>
              <a:t>ALLPPT</a:t>
            </a:r>
            <a:r>
              <a:rPr lang="en-GB" altLang="ko-KR" sz="1800" dirty="0">
                <a:solidFill>
                  <a:schemeClr val="tx1"/>
                </a:solidFill>
                <a:cs typeface="Arial" pitchFamily="34" charset="0"/>
              </a:rPr>
              <a:t> Layout</a:t>
            </a:r>
          </a:p>
          <a:p>
            <a:pPr algn="l"/>
            <a:r>
              <a:rPr lang="en-GB" altLang="ko-KR" sz="1800" dirty="0">
                <a:solidFill>
                  <a:schemeClr val="tx1"/>
                </a:solidFill>
                <a:cs typeface="Arial" pitchFamily="34" charset="0"/>
              </a:rPr>
              <a:t>Clean Text Slide for your </a:t>
            </a:r>
            <a:r>
              <a:rPr lang="en-GB" altLang="ko-KR" sz="1800" dirty="0">
                <a:solidFill>
                  <a:schemeClr val="accent1"/>
                </a:solidFill>
                <a:cs typeface="Arial" pitchFamily="34" charset="0"/>
              </a:rPr>
              <a:t>Presentation</a:t>
            </a:r>
            <a:endParaRPr lang="ko-KR" altLang="en-US" sz="1800" dirty="0">
              <a:solidFill>
                <a:schemeClr val="accent1"/>
              </a:solidFill>
              <a:cs typeface="Arial" pitchFamily="34" charset="0"/>
            </a:endParaRPr>
          </a:p>
        </p:txBody>
      </p:sp>
      <p:sp>
        <p:nvSpPr>
          <p:cNvPr id="14" name="TextBox 13">
            <a:extLst>
              <a:ext uri="{FF2B5EF4-FFF2-40B4-BE49-F238E27FC236}">
                <a16:creationId xmlns:a16="http://schemas.microsoft.com/office/drawing/2014/main" id="{E9F969C0-C4ED-4B91-8249-37988E278DA3}"/>
              </a:ext>
            </a:extLst>
          </p:cNvPr>
          <p:cNvSpPr txBox="1"/>
          <p:nvPr/>
        </p:nvSpPr>
        <p:spPr>
          <a:xfrm>
            <a:off x="4604797" y="2590840"/>
            <a:ext cx="2519147" cy="1200329"/>
          </a:xfrm>
          <a:prstGeom prst="rect">
            <a:avLst/>
          </a:prstGeom>
          <a:noFill/>
        </p:spPr>
        <p:txBody>
          <a:bodyPr wrap="square" rtlCol="0" anchor="ctr">
            <a:spAutoFit/>
          </a:bodyPr>
          <a:lstStyle/>
          <a:p>
            <a:pPr algn="l"/>
            <a:r>
              <a:rPr lang="en-US" altLang="ko-KR" sz="3600" b="1" dirty="0">
                <a:solidFill>
                  <a:schemeClr val="accent1"/>
                </a:solidFill>
                <a:cs typeface="Arial" pitchFamily="34" charset="0"/>
              </a:rPr>
              <a:t>DINNER SPECIAL</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C919194E-1F23-4A4B-ADA4-3CA628486816}"/>
              </a:ext>
            </a:extLst>
          </p:cNvPr>
          <p:cNvSpPr txBox="1"/>
          <p:nvPr/>
        </p:nvSpPr>
        <p:spPr>
          <a:xfrm>
            <a:off x="7445034" y="2129579"/>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6" name="TextBox 15">
            <a:extLst>
              <a:ext uri="{FF2B5EF4-FFF2-40B4-BE49-F238E27FC236}">
                <a16:creationId xmlns:a16="http://schemas.microsoft.com/office/drawing/2014/main" id="{9AAA178E-46CE-42C8-8282-AAF17B1EA7C5}"/>
              </a:ext>
            </a:extLst>
          </p:cNvPr>
          <p:cNvSpPr txBox="1"/>
          <p:nvPr/>
        </p:nvSpPr>
        <p:spPr>
          <a:xfrm>
            <a:off x="7323149" y="3476601"/>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$35</a:t>
            </a:r>
            <a:endParaRPr lang="ko-KR" altLang="en-US" sz="3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56C1DA5-BD9D-45CD-99C3-F5C3E0C97428}"/>
              </a:ext>
            </a:extLst>
          </p:cNvPr>
          <p:cNvSpPr txBox="1"/>
          <p:nvPr/>
        </p:nvSpPr>
        <p:spPr>
          <a:xfrm>
            <a:off x="7323149" y="4446928"/>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$50</a:t>
            </a:r>
            <a:endParaRPr lang="ko-KR" altLang="en-US" sz="3600" b="1" dirty="0">
              <a:solidFill>
                <a:schemeClr val="bg1"/>
              </a:solidFill>
              <a:cs typeface="Arial" pitchFamily="34" charset="0"/>
            </a:endParaRPr>
          </a:p>
        </p:txBody>
      </p:sp>
      <p:sp>
        <p:nvSpPr>
          <p:cNvPr id="18" name="TextBox 17">
            <a:extLst>
              <a:ext uri="{FF2B5EF4-FFF2-40B4-BE49-F238E27FC236}">
                <a16:creationId xmlns:a16="http://schemas.microsoft.com/office/drawing/2014/main" id="{5618186E-9615-47E3-9982-57B77D924717}"/>
              </a:ext>
            </a:extLst>
          </p:cNvPr>
          <p:cNvSpPr txBox="1"/>
          <p:nvPr/>
        </p:nvSpPr>
        <p:spPr>
          <a:xfrm>
            <a:off x="7323149" y="5417255"/>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$65</a:t>
            </a:r>
            <a:endParaRPr lang="ko-KR" altLang="en-US" sz="3600" b="1" dirty="0">
              <a:solidFill>
                <a:schemeClr val="bg1"/>
              </a:solidFill>
              <a:cs typeface="Arial" pitchFamily="34" charset="0"/>
            </a:endParaRPr>
          </a:p>
        </p:txBody>
      </p:sp>
      <p:sp>
        <p:nvSpPr>
          <p:cNvPr id="19" name="Rectangle 18">
            <a:extLst>
              <a:ext uri="{FF2B5EF4-FFF2-40B4-BE49-F238E27FC236}">
                <a16:creationId xmlns:a16="http://schemas.microsoft.com/office/drawing/2014/main" id="{00654634-1082-43C7-B89E-887C49A55ED7}"/>
              </a:ext>
            </a:extLst>
          </p:cNvPr>
          <p:cNvSpPr/>
          <p:nvPr/>
        </p:nvSpPr>
        <p:spPr>
          <a:xfrm>
            <a:off x="8724029" y="3335191"/>
            <a:ext cx="45719" cy="2926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07629A-8257-4EBC-9EC7-92CF8B66B8A9}"/>
              </a:ext>
            </a:extLst>
          </p:cNvPr>
          <p:cNvSpPr txBox="1"/>
          <p:nvPr/>
        </p:nvSpPr>
        <p:spPr>
          <a:xfrm>
            <a:off x="9020077" y="3645877"/>
            <a:ext cx="2781100" cy="307777"/>
          </a:xfrm>
          <a:prstGeom prst="rect">
            <a:avLst/>
          </a:prstGeom>
          <a:noFill/>
        </p:spPr>
        <p:txBody>
          <a:bodyPr wrap="square" rtlCol="0">
            <a:spAutoFit/>
          </a:bodyPr>
          <a:lstStyle/>
          <a:p>
            <a:pPr algn="l"/>
            <a:r>
              <a:rPr lang="en-US" altLang="ko-KR" sz="1400" dirty="0">
                <a:solidFill>
                  <a:schemeClr val="bg1"/>
                </a:solidFill>
                <a:ea typeface="FZShuTi" pitchFamily="2" charset="-122"/>
                <a:cs typeface="Arial" pitchFamily="34" charset="0"/>
              </a:rPr>
              <a:t>Easy to change colors, photos.</a:t>
            </a:r>
            <a:endParaRPr lang="ko-KR" altLang="en-US" sz="1400" b="0" dirty="0">
              <a:solidFill>
                <a:schemeClr val="bg1"/>
              </a:solidFill>
              <a:cs typeface="Arial" pitchFamily="34" charset="0"/>
            </a:endParaRPr>
          </a:p>
        </p:txBody>
      </p:sp>
      <p:sp>
        <p:nvSpPr>
          <p:cNvPr id="21" name="TextBox 20">
            <a:extLst>
              <a:ext uri="{FF2B5EF4-FFF2-40B4-BE49-F238E27FC236}">
                <a16:creationId xmlns:a16="http://schemas.microsoft.com/office/drawing/2014/main" id="{80DAC69E-7B61-4A47-A1F1-CCC8C79358B1}"/>
              </a:ext>
            </a:extLst>
          </p:cNvPr>
          <p:cNvSpPr txBox="1"/>
          <p:nvPr/>
        </p:nvSpPr>
        <p:spPr>
          <a:xfrm>
            <a:off x="9020077" y="4416149"/>
            <a:ext cx="2781100" cy="738664"/>
          </a:xfrm>
          <a:prstGeom prst="rect">
            <a:avLst/>
          </a:prstGeom>
          <a:noFill/>
        </p:spPr>
        <p:txBody>
          <a:bodyPr wrap="square" rtlCol="0">
            <a:spAutoFit/>
          </a:bodyPr>
          <a:lstStyle/>
          <a:p>
            <a:pPr algn="l"/>
            <a:r>
              <a:rPr lang="en-US" altLang="ko-KR" sz="1400" dirty="0">
                <a:solidFill>
                  <a:schemeClr val="bg1"/>
                </a:solidFill>
                <a:cs typeface="Arial" pitchFamily="34" charset="0"/>
              </a:rPr>
              <a:t>Get a modern PowerPoint  Presentation that is beautifully designed.</a:t>
            </a:r>
            <a:endParaRPr lang="ko-KR" altLang="en-US" sz="1400" b="0" dirty="0">
              <a:solidFill>
                <a:schemeClr val="bg1"/>
              </a:solidFill>
              <a:cs typeface="Arial" pitchFamily="34" charset="0"/>
            </a:endParaRPr>
          </a:p>
        </p:txBody>
      </p:sp>
      <p:sp>
        <p:nvSpPr>
          <p:cNvPr id="22" name="TextBox 21">
            <a:extLst>
              <a:ext uri="{FF2B5EF4-FFF2-40B4-BE49-F238E27FC236}">
                <a16:creationId xmlns:a16="http://schemas.microsoft.com/office/drawing/2014/main" id="{232AB37A-776B-4C44-B8D8-A2455B6067B3}"/>
              </a:ext>
            </a:extLst>
          </p:cNvPr>
          <p:cNvSpPr txBox="1"/>
          <p:nvPr/>
        </p:nvSpPr>
        <p:spPr>
          <a:xfrm>
            <a:off x="9020077" y="5263366"/>
            <a:ext cx="2781100" cy="954107"/>
          </a:xfrm>
          <a:prstGeom prst="rect">
            <a:avLst/>
          </a:prstGeom>
          <a:noFill/>
        </p:spPr>
        <p:txBody>
          <a:bodyPr wrap="square" rtlCol="0">
            <a:spAutoFit/>
          </a:bodyPr>
          <a:lstStyle/>
          <a:p>
            <a:pPr algn="l"/>
            <a:r>
              <a:rPr lang="en-US" altLang="ko-KR" sz="1400" dirty="0">
                <a:solidFill>
                  <a:schemeClr val="bg1"/>
                </a:solidFill>
                <a:cs typeface="Arial" pitchFamily="34" charset="0"/>
              </a:rPr>
              <a:t>You can simply impress your audience and add a unique zing and appeal to your Presentations.</a:t>
            </a:r>
            <a:endParaRPr lang="ko-KR" altLang="en-US" sz="1400" b="0" dirty="0">
              <a:solidFill>
                <a:schemeClr val="bg1"/>
              </a:solidFill>
              <a:cs typeface="Arial" pitchFamily="34" charset="0"/>
            </a:endParaRPr>
          </a:p>
        </p:txBody>
      </p:sp>
      <p:sp>
        <p:nvSpPr>
          <p:cNvPr id="3" name="Picture Placeholder 2">
            <a:extLst>
              <a:ext uri="{FF2B5EF4-FFF2-40B4-BE49-F238E27FC236}">
                <a16:creationId xmlns:a16="http://schemas.microsoft.com/office/drawing/2014/main" id="{63E38351-AC06-49B9-9A02-6ADF3E099189}"/>
              </a:ext>
            </a:extLst>
          </p:cNvPr>
          <p:cNvSpPr>
            <a:spLocks noGrp="1"/>
          </p:cNvSpPr>
          <p:nvPr>
            <p:ph type="pic" sz="quarter" idx="17"/>
          </p:nvPr>
        </p:nvSpPr>
        <p:spPr/>
      </p:sp>
      <p:sp>
        <p:nvSpPr>
          <p:cNvPr id="5" name="Picture Placeholder 4">
            <a:extLst>
              <a:ext uri="{FF2B5EF4-FFF2-40B4-BE49-F238E27FC236}">
                <a16:creationId xmlns:a16="http://schemas.microsoft.com/office/drawing/2014/main" id="{A7D3B418-5B0B-4782-9657-BC535A10548D}"/>
              </a:ext>
            </a:extLst>
          </p:cNvPr>
          <p:cNvSpPr>
            <a:spLocks noGrp="1"/>
          </p:cNvSpPr>
          <p:nvPr>
            <p:ph type="pic" sz="quarter" idx="18"/>
          </p:nvPr>
        </p:nvSpPr>
        <p:spPr/>
      </p:sp>
      <p:sp>
        <p:nvSpPr>
          <p:cNvPr id="25" name="Picture Placeholder 24">
            <a:extLst>
              <a:ext uri="{FF2B5EF4-FFF2-40B4-BE49-F238E27FC236}">
                <a16:creationId xmlns:a16="http://schemas.microsoft.com/office/drawing/2014/main" id="{7E86ABFB-4A8D-46BD-918A-9245BFCC7420}"/>
              </a:ext>
            </a:extLst>
          </p:cNvPr>
          <p:cNvSpPr>
            <a:spLocks noGrp="1"/>
          </p:cNvSpPr>
          <p:nvPr>
            <p:ph type="pic" sz="quarter" idx="15"/>
          </p:nvPr>
        </p:nvSpPr>
        <p:spPr/>
      </p:sp>
      <p:grpSp>
        <p:nvGrpSpPr>
          <p:cNvPr id="26" name="Group 25">
            <a:extLst>
              <a:ext uri="{FF2B5EF4-FFF2-40B4-BE49-F238E27FC236}">
                <a16:creationId xmlns:a16="http://schemas.microsoft.com/office/drawing/2014/main" id="{386397D5-0A5A-4270-9D61-B0780CBED5C3}"/>
              </a:ext>
            </a:extLst>
          </p:cNvPr>
          <p:cNvGrpSpPr/>
          <p:nvPr/>
        </p:nvGrpSpPr>
        <p:grpSpPr>
          <a:xfrm>
            <a:off x="2648289" y="2602282"/>
            <a:ext cx="1653436" cy="1653436"/>
            <a:chOff x="2648289" y="2602282"/>
            <a:chExt cx="1653436" cy="1653436"/>
          </a:xfrm>
        </p:grpSpPr>
        <p:sp>
          <p:nvSpPr>
            <p:cNvPr id="6" name="Oval 5">
              <a:extLst>
                <a:ext uri="{FF2B5EF4-FFF2-40B4-BE49-F238E27FC236}">
                  <a16:creationId xmlns:a16="http://schemas.microsoft.com/office/drawing/2014/main" id="{622092A5-1A1D-4F91-93A1-3B3E67D89D93}"/>
                </a:ext>
              </a:extLst>
            </p:cNvPr>
            <p:cNvSpPr/>
            <p:nvPr/>
          </p:nvSpPr>
          <p:spPr>
            <a:xfrm>
              <a:off x="2648289" y="2602282"/>
              <a:ext cx="1653436" cy="16534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0FFC2C-4504-40B3-A9ED-70A4CAE4421B}"/>
                </a:ext>
              </a:extLst>
            </p:cNvPr>
            <p:cNvGrpSpPr/>
            <p:nvPr/>
          </p:nvGrpSpPr>
          <p:grpSpPr>
            <a:xfrm>
              <a:off x="2930312" y="3066831"/>
              <a:ext cx="1053058" cy="724338"/>
              <a:chOff x="5327019" y="1709568"/>
              <a:chExt cx="2893768" cy="1990456"/>
            </a:xfrm>
          </p:grpSpPr>
          <p:sp>
            <p:nvSpPr>
              <p:cNvPr id="8" name="Freeform: Shape 7">
                <a:extLst>
                  <a:ext uri="{FF2B5EF4-FFF2-40B4-BE49-F238E27FC236}">
                    <a16:creationId xmlns:a16="http://schemas.microsoft.com/office/drawing/2014/main" id="{710262A6-7B3B-4CCD-BA8C-A7BFF8519400}"/>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D8336542-2662-447A-88D4-13CB2E643F78}"/>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spTree>
    <p:extLst>
      <p:ext uri="{BB962C8B-B14F-4D97-AF65-F5344CB8AC3E}">
        <p14:creationId xmlns:p14="http://schemas.microsoft.com/office/powerpoint/2010/main" val="3392403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4" name="Group 33">
            <a:extLst>
              <a:ext uri="{FF2B5EF4-FFF2-40B4-BE49-F238E27FC236}">
                <a16:creationId xmlns:a16="http://schemas.microsoft.com/office/drawing/2014/main" id="{E61CF28A-EF2C-4B80-A6AA-D4BE4743D350}"/>
              </a:ext>
            </a:extLst>
          </p:cNvPr>
          <p:cNvGrpSpPr/>
          <p:nvPr/>
        </p:nvGrpSpPr>
        <p:grpSpPr>
          <a:xfrm>
            <a:off x="7869000" y="2919727"/>
            <a:ext cx="3401311" cy="863358"/>
            <a:chOff x="803640" y="3362835"/>
            <a:chExt cx="2059657" cy="863358"/>
          </a:xfrm>
        </p:grpSpPr>
        <p:sp>
          <p:nvSpPr>
            <p:cNvPr id="35" name="TextBox 34">
              <a:extLst>
                <a:ext uri="{FF2B5EF4-FFF2-40B4-BE49-F238E27FC236}">
                  <a16:creationId xmlns:a16="http://schemas.microsoft.com/office/drawing/2014/main" id="{FF872E7A-C2A2-4BA2-BF1E-49BE96070427}"/>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9630553A-73D8-4954-8A59-B9D3C4F5881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80643909-94D0-4B31-99EB-E0C40C03EEA0}"/>
              </a:ext>
            </a:extLst>
          </p:cNvPr>
          <p:cNvGrpSpPr/>
          <p:nvPr/>
        </p:nvGrpSpPr>
        <p:grpSpPr>
          <a:xfrm>
            <a:off x="7869000" y="4083503"/>
            <a:ext cx="3401311" cy="863358"/>
            <a:chOff x="803640" y="3362835"/>
            <a:chExt cx="2059657" cy="863358"/>
          </a:xfrm>
        </p:grpSpPr>
        <p:sp>
          <p:nvSpPr>
            <p:cNvPr id="38" name="TextBox 37">
              <a:extLst>
                <a:ext uri="{FF2B5EF4-FFF2-40B4-BE49-F238E27FC236}">
                  <a16:creationId xmlns:a16="http://schemas.microsoft.com/office/drawing/2014/main" id="{04342198-45F5-4CCF-9357-175A1B6355D1}"/>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A31A16F-AB61-4D16-93A2-9B5097A2982B}"/>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58A4E3D6-186D-462D-883D-EE0BC854E24B}"/>
              </a:ext>
            </a:extLst>
          </p:cNvPr>
          <p:cNvGrpSpPr/>
          <p:nvPr/>
        </p:nvGrpSpPr>
        <p:grpSpPr>
          <a:xfrm flipH="1">
            <a:off x="876000" y="1880981"/>
            <a:ext cx="10440000" cy="4113793"/>
            <a:chOff x="876000" y="1880981"/>
            <a:chExt cx="10440000" cy="4113793"/>
          </a:xfrm>
        </p:grpSpPr>
        <p:grpSp>
          <p:nvGrpSpPr>
            <p:cNvPr id="3" name="그룹 43">
              <a:extLst>
                <a:ext uri="{FF2B5EF4-FFF2-40B4-BE49-F238E27FC236}">
                  <a16:creationId xmlns:a16="http://schemas.microsoft.com/office/drawing/2014/main" id="{206CA9FA-64BD-43B1-B5C4-26BC6DEAFF81}"/>
                </a:ext>
              </a:extLst>
            </p:cNvPr>
            <p:cNvGrpSpPr/>
            <p:nvPr/>
          </p:nvGrpSpPr>
          <p:grpSpPr>
            <a:xfrm>
              <a:off x="4788227" y="2672981"/>
              <a:ext cx="900000" cy="2529793"/>
              <a:chOff x="4788227" y="2672980"/>
              <a:chExt cx="900000" cy="2529793"/>
            </a:xfrm>
          </p:grpSpPr>
          <p:sp>
            <p:nvSpPr>
              <p:cNvPr id="4" name="Down Arrow 23">
                <a:extLst>
                  <a:ext uri="{FF2B5EF4-FFF2-40B4-BE49-F238E27FC236}">
                    <a16:creationId xmlns:a16="http://schemas.microsoft.com/office/drawing/2014/main" id="{D1286CAB-D636-4680-8E11-F5F7790A59D9}"/>
                  </a:ext>
                </a:extLst>
              </p:cNvPr>
              <p:cNvSpPr/>
              <p:nvPr/>
            </p:nvSpPr>
            <p:spPr>
              <a:xfrm>
                <a:off x="4788227" y="3942773"/>
                <a:ext cx="900000" cy="1260000"/>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Up Arrow 6">
                <a:extLst>
                  <a:ext uri="{FF2B5EF4-FFF2-40B4-BE49-F238E27FC236}">
                    <a16:creationId xmlns:a16="http://schemas.microsoft.com/office/drawing/2014/main" id="{F49B2E92-D474-4013-8118-3D381F06DBF0}"/>
                  </a:ext>
                </a:extLst>
              </p:cNvPr>
              <p:cNvSpPr/>
              <p:nvPr/>
            </p:nvSpPr>
            <p:spPr>
              <a:xfrm>
                <a:off x="4788227" y="2672980"/>
                <a:ext cx="900000" cy="126000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그룹 28">
              <a:extLst>
                <a:ext uri="{FF2B5EF4-FFF2-40B4-BE49-F238E27FC236}">
                  <a16:creationId xmlns:a16="http://schemas.microsoft.com/office/drawing/2014/main" id="{804684DE-3626-43AD-A90B-D7706AA68078}"/>
                </a:ext>
              </a:extLst>
            </p:cNvPr>
            <p:cNvGrpSpPr/>
            <p:nvPr/>
          </p:nvGrpSpPr>
          <p:grpSpPr>
            <a:xfrm>
              <a:off x="6071473" y="2420981"/>
              <a:ext cx="900000" cy="3033793"/>
              <a:chOff x="5849064" y="2420980"/>
              <a:chExt cx="900000" cy="3033793"/>
            </a:xfrm>
          </p:grpSpPr>
          <p:sp>
            <p:nvSpPr>
              <p:cNvPr id="7" name="Down Arrow 29">
                <a:extLst>
                  <a:ext uri="{FF2B5EF4-FFF2-40B4-BE49-F238E27FC236}">
                    <a16:creationId xmlns:a16="http://schemas.microsoft.com/office/drawing/2014/main" id="{06BDA6F5-5646-436A-A749-FAF92BCC9D73}"/>
                  </a:ext>
                </a:extLst>
              </p:cNvPr>
              <p:cNvSpPr/>
              <p:nvPr/>
            </p:nvSpPr>
            <p:spPr>
              <a:xfrm>
                <a:off x="5849064" y="3942773"/>
                <a:ext cx="900000" cy="1512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Up Arrow 24">
                <a:extLst>
                  <a:ext uri="{FF2B5EF4-FFF2-40B4-BE49-F238E27FC236}">
                    <a16:creationId xmlns:a16="http://schemas.microsoft.com/office/drawing/2014/main" id="{22C9F0C8-5570-4EEB-A05C-9CDDA8EBCA1B}"/>
                  </a:ext>
                </a:extLst>
              </p:cNvPr>
              <p:cNvSpPr/>
              <p:nvPr/>
            </p:nvSpPr>
            <p:spPr>
              <a:xfrm>
                <a:off x="5849064" y="2420980"/>
                <a:ext cx="900000" cy="1512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9" name="그룹 5">
              <a:extLst>
                <a:ext uri="{FF2B5EF4-FFF2-40B4-BE49-F238E27FC236}">
                  <a16:creationId xmlns:a16="http://schemas.microsoft.com/office/drawing/2014/main" id="{95F8356A-A8A6-4942-96E9-94964CE8A5FF}"/>
                </a:ext>
              </a:extLst>
            </p:cNvPr>
            <p:cNvGrpSpPr/>
            <p:nvPr/>
          </p:nvGrpSpPr>
          <p:grpSpPr>
            <a:xfrm>
              <a:off x="7354719" y="2132981"/>
              <a:ext cx="900000" cy="3609793"/>
              <a:chOff x="6910500" y="2132980"/>
              <a:chExt cx="900000" cy="3609793"/>
            </a:xfrm>
          </p:grpSpPr>
          <p:sp>
            <p:nvSpPr>
              <p:cNvPr id="10" name="Down Arrow 30">
                <a:extLst>
                  <a:ext uri="{FF2B5EF4-FFF2-40B4-BE49-F238E27FC236}">
                    <a16:creationId xmlns:a16="http://schemas.microsoft.com/office/drawing/2014/main" id="{3FF166EA-6449-4F6A-8F2C-E89E7003D64C}"/>
                  </a:ext>
                </a:extLst>
              </p:cNvPr>
              <p:cNvSpPr/>
              <p:nvPr/>
            </p:nvSpPr>
            <p:spPr>
              <a:xfrm>
                <a:off x="6910500" y="3942773"/>
                <a:ext cx="900000" cy="1800000"/>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Up Arrow 25">
                <a:extLst>
                  <a:ext uri="{FF2B5EF4-FFF2-40B4-BE49-F238E27FC236}">
                    <a16:creationId xmlns:a16="http://schemas.microsoft.com/office/drawing/2014/main" id="{1DA1D2C5-5634-487F-A203-1CD3DB6FCD25}"/>
                  </a:ext>
                </a:extLst>
              </p:cNvPr>
              <p:cNvSpPr/>
              <p:nvPr/>
            </p:nvSpPr>
            <p:spPr>
              <a:xfrm>
                <a:off x="6910500" y="2132980"/>
                <a:ext cx="900000" cy="180000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2" name="그룹 4">
              <a:extLst>
                <a:ext uri="{FF2B5EF4-FFF2-40B4-BE49-F238E27FC236}">
                  <a16:creationId xmlns:a16="http://schemas.microsoft.com/office/drawing/2014/main" id="{E91BE716-39C4-44AF-AA1F-F53B158CC1F1}"/>
                </a:ext>
              </a:extLst>
            </p:cNvPr>
            <p:cNvGrpSpPr/>
            <p:nvPr/>
          </p:nvGrpSpPr>
          <p:grpSpPr>
            <a:xfrm>
              <a:off x="8637965" y="2852981"/>
              <a:ext cx="900000" cy="2169793"/>
              <a:chOff x="7971936" y="2852980"/>
              <a:chExt cx="900000" cy="2169793"/>
            </a:xfrm>
          </p:grpSpPr>
          <p:sp>
            <p:nvSpPr>
              <p:cNvPr id="13" name="Down Arrow 31">
                <a:extLst>
                  <a:ext uri="{FF2B5EF4-FFF2-40B4-BE49-F238E27FC236}">
                    <a16:creationId xmlns:a16="http://schemas.microsoft.com/office/drawing/2014/main" id="{BE7C08B4-11C6-49F1-BEAF-18A5A777E32B}"/>
                  </a:ext>
                </a:extLst>
              </p:cNvPr>
              <p:cNvSpPr/>
              <p:nvPr/>
            </p:nvSpPr>
            <p:spPr>
              <a:xfrm>
                <a:off x="7971936" y="3942773"/>
                <a:ext cx="900000" cy="1080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Up Arrow 26">
                <a:extLst>
                  <a:ext uri="{FF2B5EF4-FFF2-40B4-BE49-F238E27FC236}">
                    <a16:creationId xmlns:a16="http://schemas.microsoft.com/office/drawing/2014/main" id="{04A4EF4C-EBAB-4C8C-95F4-9804E97020BE}"/>
                  </a:ext>
                </a:extLst>
              </p:cNvPr>
              <p:cNvSpPr/>
              <p:nvPr/>
            </p:nvSpPr>
            <p:spPr>
              <a:xfrm>
                <a:off x="7971936" y="2852980"/>
                <a:ext cx="900000" cy="108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5" name="그룹 3">
              <a:extLst>
                <a:ext uri="{FF2B5EF4-FFF2-40B4-BE49-F238E27FC236}">
                  <a16:creationId xmlns:a16="http://schemas.microsoft.com/office/drawing/2014/main" id="{B272AF5F-7835-42F9-9584-773D748F124E}"/>
                </a:ext>
              </a:extLst>
            </p:cNvPr>
            <p:cNvGrpSpPr/>
            <p:nvPr/>
          </p:nvGrpSpPr>
          <p:grpSpPr>
            <a:xfrm>
              <a:off x="9921209" y="1880981"/>
              <a:ext cx="900000" cy="4113793"/>
              <a:chOff x="9033971" y="1880980"/>
              <a:chExt cx="900000" cy="4113793"/>
            </a:xfrm>
          </p:grpSpPr>
          <p:sp>
            <p:nvSpPr>
              <p:cNvPr id="16" name="Down Arrow 32">
                <a:extLst>
                  <a:ext uri="{FF2B5EF4-FFF2-40B4-BE49-F238E27FC236}">
                    <a16:creationId xmlns:a16="http://schemas.microsoft.com/office/drawing/2014/main" id="{0FA889FF-B23B-47C5-89F3-9F0D6BE6038C}"/>
                  </a:ext>
                </a:extLst>
              </p:cNvPr>
              <p:cNvSpPr/>
              <p:nvPr/>
            </p:nvSpPr>
            <p:spPr>
              <a:xfrm>
                <a:off x="9033971" y="3942773"/>
                <a:ext cx="900000" cy="2052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Up Arrow 27">
                <a:extLst>
                  <a:ext uri="{FF2B5EF4-FFF2-40B4-BE49-F238E27FC236}">
                    <a16:creationId xmlns:a16="http://schemas.microsoft.com/office/drawing/2014/main" id="{42CCBE92-4317-48C1-952E-0CADA70DD73C}"/>
                  </a:ext>
                </a:extLst>
              </p:cNvPr>
              <p:cNvSpPr/>
              <p:nvPr/>
            </p:nvSpPr>
            <p:spPr>
              <a:xfrm>
                <a:off x="9033971" y="1880980"/>
                <a:ext cx="900000" cy="2052000"/>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8" name="Freeform 7">
              <a:extLst>
                <a:ext uri="{FF2B5EF4-FFF2-40B4-BE49-F238E27FC236}">
                  <a16:creationId xmlns:a16="http://schemas.microsoft.com/office/drawing/2014/main" id="{3CB95206-035E-4F0A-A667-4AEE3F24D3CB}"/>
                </a:ext>
              </a:extLst>
            </p:cNvPr>
            <p:cNvSpPr/>
            <p:nvPr/>
          </p:nvSpPr>
          <p:spPr>
            <a:xfrm>
              <a:off x="876000" y="3922944"/>
              <a:ext cx="10440000" cy="23854"/>
            </a:xfrm>
            <a:custGeom>
              <a:avLst/>
              <a:gdLst>
                <a:gd name="connsiteX0" fmla="*/ 0 w 7903597"/>
                <a:gd name="connsiteY0" fmla="*/ 0 h 262393"/>
                <a:gd name="connsiteX1" fmla="*/ 7903597 w 7903597"/>
                <a:gd name="connsiteY1" fmla="*/ 262393 h 262393"/>
                <a:gd name="connsiteX0" fmla="*/ 0 w 7832035"/>
                <a:gd name="connsiteY0" fmla="*/ 0 h 23854"/>
                <a:gd name="connsiteX1" fmla="*/ 7832035 w 7832035"/>
                <a:gd name="connsiteY1" fmla="*/ 23854 h 23854"/>
              </a:gdLst>
              <a:ahLst/>
              <a:cxnLst>
                <a:cxn ang="0">
                  <a:pos x="connsiteX0" y="connsiteY0"/>
                </a:cxn>
                <a:cxn ang="0">
                  <a:pos x="connsiteX1" y="connsiteY1"/>
                </a:cxn>
              </a:cxnLst>
              <a:rect l="l" t="t" r="r" b="b"/>
              <a:pathLst>
                <a:path w="7832035" h="23854">
                  <a:moveTo>
                    <a:pt x="0" y="0"/>
                  </a:moveTo>
                  <a:lnTo>
                    <a:pt x="7832035" y="23854"/>
                  </a:lnTo>
                </a:path>
              </a:pathLst>
            </a:cu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p>
          </p:txBody>
        </p:sp>
        <p:grpSp>
          <p:nvGrpSpPr>
            <p:cNvPr id="19" name="Group 18">
              <a:extLst>
                <a:ext uri="{FF2B5EF4-FFF2-40B4-BE49-F238E27FC236}">
                  <a16:creationId xmlns:a16="http://schemas.microsoft.com/office/drawing/2014/main" id="{DB07DAE2-F0BE-45B7-9B8C-3865AE7154B7}"/>
                </a:ext>
              </a:extLst>
            </p:cNvPr>
            <p:cNvGrpSpPr/>
            <p:nvPr/>
          </p:nvGrpSpPr>
          <p:grpSpPr>
            <a:xfrm>
              <a:off x="4973668" y="3670515"/>
              <a:ext cx="529009" cy="529009"/>
              <a:chOff x="3572272" y="1709192"/>
              <a:chExt cx="1368152" cy="1368152"/>
            </a:xfrm>
          </p:grpSpPr>
          <p:sp>
            <p:nvSpPr>
              <p:cNvPr id="20" name="Oval 19">
                <a:extLst>
                  <a:ext uri="{FF2B5EF4-FFF2-40B4-BE49-F238E27FC236}">
                    <a16:creationId xmlns:a16="http://schemas.microsoft.com/office/drawing/2014/main" id="{3F09C050-5465-4909-9A9B-7F248BA0E3B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Oval 20">
                <a:extLst>
                  <a:ext uri="{FF2B5EF4-FFF2-40B4-BE49-F238E27FC236}">
                    <a16:creationId xmlns:a16="http://schemas.microsoft.com/office/drawing/2014/main" id="{B47A423D-8691-42EB-9B40-93E0EE1A681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2" name="Group 21">
              <a:extLst>
                <a:ext uri="{FF2B5EF4-FFF2-40B4-BE49-F238E27FC236}">
                  <a16:creationId xmlns:a16="http://schemas.microsoft.com/office/drawing/2014/main" id="{F46BDF44-32E6-4F9B-AEB0-A66E617DE74A}"/>
                </a:ext>
              </a:extLst>
            </p:cNvPr>
            <p:cNvGrpSpPr/>
            <p:nvPr/>
          </p:nvGrpSpPr>
          <p:grpSpPr>
            <a:xfrm>
              <a:off x="6256913" y="3670515"/>
              <a:ext cx="529009" cy="529009"/>
              <a:chOff x="3572272" y="1709192"/>
              <a:chExt cx="1368152" cy="1368152"/>
            </a:xfrm>
          </p:grpSpPr>
          <p:sp>
            <p:nvSpPr>
              <p:cNvPr id="23" name="Oval 22">
                <a:extLst>
                  <a:ext uri="{FF2B5EF4-FFF2-40B4-BE49-F238E27FC236}">
                    <a16:creationId xmlns:a16="http://schemas.microsoft.com/office/drawing/2014/main" id="{63599543-6488-4894-85B4-011BCA2252C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D591F1B0-667A-4DBF-BB8F-6178258731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nvGrpSpPr>
            <p:cNvPr id="25" name="Group 24">
              <a:extLst>
                <a:ext uri="{FF2B5EF4-FFF2-40B4-BE49-F238E27FC236}">
                  <a16:creationId xmlns:a16="http://schemas.microsoft.com/office/drawing/2014/main" id="{7DCC40D0-5A08-401D-8C45-BE60CF10B325}"/>
                </a:ext>
              </a:extLst>
            </p:cNvPr>
            <p:cNvGrpSpPr/>
            <p:nvPr/>
          </p:nvGrpSpPr>
          <p:grpSpPr>
            <a:xfrm>
              <a:off x="7540158" y="3670515"/>
              <a:ext cx="529009" cy="529009"/>
              <a:chOff x="3572272" y="1709192"/>
              <a:chExt cx="1368152" cy="1368152"/>
            </a:xfrm>
          </p:grpSpPr>
          <p:sp>
            <p:nvSpPr>
              <p:cNvPr id="26" name="Oval 25">
                <a:extLst>
                  <a:ext uri="{FF2B5EF4-FFF2-40B4-BE49-F238E27FC236}">
                    <a16:creationId xmlns:a16="http://schemas.microsoft.com/office/drawing/2014/main" id="{E8065E85-E9B1-409F-BEA5-B3C3D573FC8D}"/>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Oval 26">
                <a:extLst>
                  <a:ext uri="{FF2B5EF4-FFF2-40B4-BE49-F238E27FC236}">
                    <a16:creationId xmlns:a16="http://schemas.microsoft.com/office/drawing/2014/main" id="{48E53EC6-773F-448C-ABF1-C3AA9C1D0E2B}"/>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8" name="Group 27">
              <a:extLst>
                <a:ext uri="{FF2B5EF4-FFF2-40B4-BE49-F238E27FC236}">
                  <a16:creationId xmlns:a16="http://schemas.microsoft.com/office/drawing/2014/main" id="{4986055F-948E-4ACF-BE93-1EBCD80B201A}"/>
                </a:ext>
              </a:extLst>
            </p:cNvPr>
            <p:cNvGrpSpPr/>
            <p:nvPr/>
          </p:nvGrpSpPr>
          <p:grpSpPr>
            <a:xfrm>
              <a:off x="8823403" y="3670515"/>
              <a:ext cx="529009" cy="529009"/>
              <a:chOff x="3572272" y="1709192"/>
              <a:chExt cx="1368152" cy="1368152"/>
            </a:xfrm>
          </p:grpSpPr>
          <p:sp>
            <p:nvSpPr>
              <p:cNvPr id="29" name="Oval 28">
                <a:extLst>
                  <a:ext uri="{FF2B5EF4-FFF2-40B4-BE49-F238E27FC236}">
                    <a16:creationId xmlns:a16="http://schemas.microsoft.com/office/drawing/2014/main" id="{BD221F69-DB4B-47D8-B7BF-4DB3E0B19172}"/>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Oval 29">
                <a:extLst>
                  <a:ext uri="{FF2B5EF4-FFF2-40B4-BE49-F238E27FC236}">
                    <a16:creationId xmlns:a16="http://schemas.microsoft.com/office/drawing/2014/main" id="{1ACF77AE-8397-4BB6-A5FB-20458A7CC76C}"/>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1" name="Group 30">
              <a:extLst>
                <a:ext uri="{FF2B5EF4-FFF2-40B4-BE49-F238E27FC236}">
                  <a16:creationId xmlns:a16="http://schemas.microsoft.com/office/drawing/2014/main" id="{B0BF10CF-8DB6-401E-B17B-EB34DB079BAF}"/>
                </a:ext>
              </a:extLst>
            </p:cNvPr>
            <p:cNvGrpSpPr/>
            <p:nvPr/>
          </p:nvGrpSpPr>
          <p:grpSpPr>
            <a:xfrm>
              <a:off x="10106649" y="3670515"/>
              <a:ext cx="529009" cy="529009"/>
              <a:chOff x="3572272" y="1709192"/>
              <a:chExt cx="1368152" cy="1368152"/>
            </a:xfrm>
          </p:grpSpPr>
          <p:sp>
            <p:nvSpPr>
              <p:cNvPr id="32" name="Oval 31">
                <a:extLst>
                  <a:ext uri="{FF2B5EF4-FFF2-40B4-BE49-F238E27FC236}">
                    <a16:creationId xmlns:a16="http://schemas.microsoft.com/office/drawing/2014/main" id="{E3BF1676-52FE-40EF-AE10-47B60C721BD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3" name="Oval 32">
                <a:extLst>
                  <a:ext uri="{FF2B5EF4-FFF2-40B4-BE49-F238E27FC236}">
                    <a16:creationId xmlns:a16="http://schemas.microsoft.com/office/drawing/2014/main" id="{F573A8EE-FB35-4542-9498-63479DBF14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0" name="Parallelogram 15">
              <a:extLst>
                <a:ext uri="{FF2B5EF4-FFF2-40B4-BE49-F238E27FC236}">
                  <a16:creationId xmlns:a16="http://schemas.microsoft.com/office/drawing/2014/main" id="{6659C61D-160D-4588-A912-A3E4B0150138}"/>
                </a:ext>
              </a:extLst>
            </p:cNvPr>
            <p:cNvSpPr/>
            <p:nvPr/>
          </p:nvSpPr>
          <p:spPr>
            <a:xfrm flipH="1">
              <a:off x="6401665" y="3828913"/>
              <a:ext cx="227721" cy="22772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1" name="Rectangle 30">
              <a:extLst>
                <a:ext uri="{FF2B5EF4-FFF2-40B4-BE49-F238E27FC236}">
                  <a16:creationId xmlns:a16="http://schemas.microsoft.com/office/drawing/2014/main" id="{13508005-9DDC-4ADE-8299-FB55F9EFC308}"/>
                </a:ext>
              </a:extLst>
            </p:cNvPr>
            <p:cNvSpPr/>
            <p:nvPr/>
          </p:nvSpPr>
          <p:spPr>
            <a:xfrm>
              <a:off x="5131953" y="3822260"/>
              <a:ext cx="201959" cy="20136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2" name="Rounded Rectangle 10">
              <a:extLst>
                <a:ext uri="{FF2B5EF4-FFF2-40B4-BE49-F238E27FC236}">
                  <a16:creationId xmlns:a16="http://schemas.microsoft.com/office/drawing/2014/main" id="{7126B6AA-B2CA-4243-8F01-86275B80EA24}"/>
                </a:ext>
              </a:extLst>
            </p:cNvPr>
            <p:cNvSpPr/>
            <p:nvPr/>
          </p:nvSpPr>
          <p:spPr>
            <a:xfrm>
              <a:off x="9006998" y="3826752"/>
              <a:ext cx="161817" cy="21414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3" name="Rounded Rectangle 6">
              <a:extLst>
                <a:ext uri="{FF2B5EF4-FFF2-40B4-BE49-F238E27FC236}">
                  <a16:creationId xmlns:a16="http://schemas.microsoft.com/office/drawing/2014/main" id="{3F8986F4-AB06-4A51-8DC3-D23C1B6278CF}"/>
                </a:ext>
              </a:extLst>
            </p:cNvPr>
            <p:cNvSpPr/>
            <p:nvPr/>
          </p:nvSpPr>
          <p:spPr>
            <a:xfrm>
              <a:off x="10260081" y="3822259"/>
              <a:ext cx="220288" cy="22396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4" name="Rectangle 16">
              <a:extLst>
                <a:ext uri="{FF2B5EF4-FFF2-40B4-BE49-F238E27FC236}">
                  <a16:creationId xmlns:a16="http://schemas.microsoft.com/office/drawing/2014/main" id="{0E31B5D1-76A0-4F2D-80E4-AD12DB6FD5F1}"/>
                </a:ext>
              </a:extLst>
            </p:cNvPr>
            <p:cNvSpPr/>
            <p:nvPr/>
          </p:nvSpPr>
          <p:spPr>
            <a:xfrm rot="2700000">
              <a:off x="7720064" y="3782060"/>
              <a:ext cx="169304" cy="303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grpSp>
    </p:spTree>
    <p:extLst>
      <p:ext uri="{BB962C8B-B14F-4D97-AF65-F5344CB8AC3E}">
        <p14:creationId xmlns:p14="http://schemas.microsoft.com/office/powerpoint/2010/main" val="28064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Table 2">
            <a:extLst>
              <a:ext uri="{FF2B5EF4-FFF2-40B4-BE49-F238E27FC236}">
                <a16:creationId xmlns:a16="http://schemas.microsoft.com/office/drawing/2014/main" id="{0E11B166-29C7-4204-BCC1-A16C4194DB1E}"/>
              </a:ext>
            </a:extLst>
          </p:cNvPr>
          <p:cNvGraphicFramePr>
            <a:graphicFrameLocks noGrp="1"/>
          </p:cNvGraphicFramePr>
          <p:nvPr>
            <p:extLst>
              <p:ext uri="{D42A27DB-BD31-4B8C-83A1-F6EECF244321}">
                <p14:modId xmlns:p14="http://schemas.microsoft.com/office/powerpoint/2010/main" val="3070633423"/>
              </p:ext>
            </p:extLst>
          </p:nvPr>
        </p:nvGraphicFramePr>
        <p:xfrm>
          <a:off x="3207045"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8D94385C-BFDA-43CF-AE5B-64EC70FD1188}"/>
              </a:ext>
            </a:extLst>
          </p:cNvPr>
          <p:cNvSpPr txBox="1"/>
          <p:nvPr/>
        </p:nvSpPr>
        <p:spPr>
          <a:xfrm>
            <a:off x="927068" y="295739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5" name="TextBox 4">
            <a:extLst>
              <a:ext uri="{FF2B5EF4-FFF2-40B4-BE49-F238E27FC236}">
                <a16:creationId xmlns:a16="http://schemas.microsoft.com/office/drawing/2014/main" id="{DEB3A01A-FBB5-459A-B4C3-B1AABD7073AA}"/>
              </a:ext>
            </a:extLst>
          </p:cNvPr>
          <p:cNvSpPr txBox="1"/>
          <p:nvPr/>
        </p:nvSpPr>
        <p:spPr>
          <a:xfrm>
            <a:off x="927068" y="3410928"/>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6" name="TextBox 5">
            <a:extLst>
              <a:ext uri="{FF2B5EF4-FFF2-40B4-BE49-F238E27FC236}">
                <a16:creationId xmlns:a16="http://schemas.microsoft.com/office/drawing/2014/main" id="{4C3752B7-9EF8-43D2-AD4E-E61B767BC8D0}"/>
              </a:ext>
            </a:extLst>
          </p:cNvPr>
          <p:cNvSpPr txBox="1"/>
          <p:nvPr/>
        </p:nvSpPr>
        <p:spPr>
          <a:xfrm>
            <a:off x="927068" y="3864462"/>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218D97EE-E730-44B4-90DF-852F5D6E08D0}"/>
              </a:ext>
            </a:extLst>
          </p:cNvPr>
          <p:cNvSpPr txBox="1"/>
          <p:nvPr/>
        </p:nvSpPr>
        <p:spPr>
          <a:xfrm>
            <a:off x="927068" y="43179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8" name="TextBox 7">
            <a:extLst>
              <a:ext uri="{FF2B5EF4-FFF2-40B4-BE49-F238E27FC236}">
                <a16:creationId xmlns:a16="http://schemas.microsoft.com/office/drawing/2014/main" id="{9BC248A3-7D40-43D3-AB5D-ABD89906D179}"/>
              </a:ext>
            </a:extLst>
          </p:cNvPr>
          <p:cNvSpPr txBox="1"/>
          <p:nvPr/>
        </p:nvSpPr>
        <p:spPr>
          <a:xfrm>
            <a:off x="927068" y="4771530"/>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9" name="TextBox 8">
            <a:extLst>
              <a:ext uri="{FF2B5EF4-FFF2-40B4-BE49-F238E27FC236}">
                <a16:creationId xmlns:a16="http://schemas.microsoft.com/office/drawing/2014/main" id="{F562508B-AB49-4C8D-A0E5-6BDB05DAE899}"/>
              </a:ext>
            </a:extLst>
          </p:cNvPr>
          <p:cNvSpPr txBox="1"/>
          <p:nvPr/>
        </p:nvSpPr>
        <p:spPr>
          <a:xfrm>
            <a:off x="927068" y="522506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10" name="TextBox 9">
            <a:extLst>
              <a:ext uri="{FF2B5EF4-FFF2-40B4-BE49-F238E27FC236}">
                <a16:creationId xmlns:a16="http://schemas.microsoft.com/office/drawing/2014/main" id="{22DE9FAB-7034-401F-A31D-5E0CB5191A15}"/>
              </a:ext>
            </a:extLst>
          </p:cNvPr>
          <p:cNvSpPr txBox="1"/>
          <p:nvPr/>
        </p:nvSpPr>
        <p:spPr>
          <a:xfrm>
            <a:off x="927068" y="56785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graphicFrame>
        <p:nvGraphicFramePr>
          <p:cNvPr id="11" name="Table 10">
            <a:extLst>
              <a:ext uri="{FF2B5EF4-FFF2-40B4-BE49-F238E27FC236}">
                <a16:creationId xmlns:a16="http://schemas.microsoft.com/office/drawing/2014/main" id="{ACDE6B50-640B-499F-B83F-11D7A5B4E90D}"/>
              </a:ext>
            </a:extLst>
          </p:cNvPr>
          <p:cNvGraphicFramePr>
            <a:graphicFrameLocks noGrp="1"/>
          </p:cNvGraphicFramePr>
          <p:nvPr>
            <p:extLst>
              <p:ext uri="{D42A27DB-BD31-4B8C-83A1-F6EECF244321}">
                <p14:modId xmlns:p14="http://schemas.microsoft.com/office/powerpoint/2010/main" val="719135572"/>
              </p:ext>
            </p:extLst>
          </p:nvPr>
        </p:nvGraphicFramePr>
        <p:xfrm>
          <a:off x="5292941"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2" name="Table 11">
            <a:extLst>
              <a:ext uri="{FF2B5EF4-FFF2-40B4-BE49-F238E27FC236}">
                <a16:creationId xmlns:a16="http://schemas.microsoft.com/office/drawing/2014/main" id="{896C0546-3365-469C-B387-DCB5A0C41A1D}"/>
              </a:ext>
            </a:extLst>
          </p:cNvPr>
          <p:cNvGraphicFramePr>
            <a:graphicFrameLocks noGrp="1"/>
          </p:cNvGraphicFramePr>
          <p:nvPr>
            <p:extLst>
              <p:ext uri="{D42A27DB-BD31-4B8C-83A1-F6EECF244321}">
                <p14:modId xmlns:p14="http://schemas.microsoft.com/office/powerpoint/2010/main" val="3508010118"/>
              </p:ext>
            </p:extLst>
          </p:nvPr>
        </p:nvGraphicFramePr>
        <p:xfrm>
          <a:off x="7378837"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3" name="Table 19">
            <a:extLst>
              <a:ext uri="{FF2B5EF4-FFF2-40B4-BE49-F238E27FC236}">
                <a16:creationId xmlns:a16="http://schemas.microsoft.com/office/drawing/2014/main" id="{63837F22-06E6-4A7B-8426-FD467747B979}"/>
              </a:ext>
            </a:extLst>
          </p:cNvPr>
          <p:cNvGraphicFramePr>
            <a:graphicFrameLocks noGrp="1"/>
          </p:cNvGraphicFramePr>
          <p:nvPr>
            <p:extLst>
              <p:ext uri="{D42A27DB-BD31-4B8C-83A1-F6EECF244321}">
                <p14:modId xmlns:p14="http://schemas.microsoft.com/office/powerpoint/2010/main" val="2523594936"/>
              </p:ext>
            </p:extLst>
          </p:nvPr>
        </p:nvGraphicFramePr>
        <p:xfrm>
          <a:off x="9464733"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18" name="그룹 15">
            <a:extLst>
              <a:ext uri="{FF2B5EF4-FFF2-40B4-BE49-F238E27FC236}">
                <a16:creationId xmlns:a16="http://schemas.microsoft.com/office/drawing/2014/main" id="{E6C4E055-9125-4197-A83F-BED4C5FA0C29}"/>
              </a:ext>
            </a:extLst>
          </p:cNvPr>
          <p:cNvGrpSpPr/>
          <p:nvPr/>
        </p:nvGrpSpPr>
        <p:grpSpPr>
          <a:xfrm>
            <a:off x="6003095" y="1719596"/>
            <a:ext cx="341234" cy="477315"/>
            <a:chOff x="1019786" y="3002376"/>
            <a:chExt cx="2531613" cy="3541196"/>
          </a:xfrm>
          <a:solidFill>
            <a:schemeClr val="accent4"/>
          </a:solidFill>
        </p:grpSpPr>
        <p:sp>
          <p:nvSpPr>
            <p:cNvPr id="19" name="사각형: 둥근 모서리 132">
              <a:extLst>
                <a:ext uri="{FF2B5EF4-FFF2-40B4-BE49-F238E27FC236}">
                  <a16:creationId xmlns:a16="http://schemas.microsoft.com/office/drawing/2014/main" id="{4F102F02-2765-458F-A24D-A2E4B8178D9C}"/>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막힌 원호 135">
              <a:extLst>
                <a:ext uri="{FF2B5EF4-FFF2-40B4-BE49-F238E27FC236}">
                  <a16:creationId xmlns:a16="http://schemas.microsoft.com/office/drawing/2014/main" id="{DD6F4378-A4D9-46AD-B559-BE60AD78493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자유형: 도형 18">
              <a:extLst>
                <a:ext uri="{FF2B5EF4-FFF2-40B4-BE49-F238E27FC236}">
                  <a16:creationId xmlns:a16="http://schemas.microsoft.com/office/drawing/2014/main" id="{9C01395A-D805-4ECF-A695-DF036F40681A}"/>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2" name="자유형: 도형 19">
              <a:extLst>
                <a:ext uri="{FF2B5EF4-FFF2-40B4-BE49-F238E27FC236}">
                  <a16:creationId xmlns:a16="http://schemas.microsoft.com/office/drawing/2014/main" id="{D3C4076B-7552-474B-87BD-12B1D2AB1487}"/>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23" name="그룹 25">
            <a:extLst>
              <a:ext uri="{FF2B5EF4-FFF2-40B4-BE49-F238E27FC236}">
                <a16:creationId xmlns:a16="http://schemas.microsoft.com/office/drawing/2014/main" id="{7D9AB284-862C-4BF5-953D-05D6B25BF5C3}"/>
              </a:ext>
            </a:extLst>
          </p:cNvPr>
          <p:cNvGrpSpPr/>
          <p:nvPr/>
        </p:nvGrpSpPr>
        <p:grpSpPr>
          <a:xfrm rot="20593171">
            <a:off x="8099582" y="1729183"/>
            <a:ext cx="337101" cy="486795"/>
            <a:chOff x="8615780" y="3185232"/>
            <a:chExt cx="1026044" cy="1481671"/>
          </a:xfrm>
          <a:solidFill>
            <a:schemeClr val="accent3"/>
          </a:solidFill>
        </p:grpSpPr>
        <p:sp>
          <p:nvSpPr>
            <p:cNvPr id="24" name="눈물 방울 26">
              <a:extLst>
                <a:ext uri="{FF2B5EF4-FFF2-40B4-BE49-F238E27FC236}">
                  <a16:creationId xmlns:a16="http://schemas.microsoft.com/office/drawing/2014/main" id="{37BE30E5-024D-40B2-82B2-25D9FD034E48}"/>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7">
              <a:extLst>
                <a:ext uri="{FF2B5EF4-FFF2-40B4-BE49-F238E27FC236}">
                  <a16:creationId xmlns:a16="http://schemas.microsoft.com/office/drawing/2014/main" id="{C9A8EEA6-69D7-46FD-9073-F18EB6601421}"/>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8">
              <a:extLst>
                <a:ext uri="{FF2B5EF4-FFF2-40B4-BE49-F238E27FC236}">
                  <a16:creationId xmlns:a16="http://schemas.microsoft.com/office/drawing/2014/main" id="{22ED3C87-984F-475F-8393-7FA02AFEB9DC}"/>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9">
              <a:extLst>
                <a:ext uri="{FF2B5EF4-FFF2-40B4-BE49-F238E27FC236}">
                  <a16:creationId xmlns:a16="http://schemas.microsoft.com/office/drawing/2014/main" id="{A7A15959-B818-43A0-8E4B-572A558E68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30">
            <a:extLst>
              <a:ext uri="{FF2B5EF4-FFF2-40B4-BE49-F238E27FC236}">
                <a16:creationId xmlns:a16="http://schemas.microsoft.com/office/drawing/2014/main" id="{5B56B7F5-20CF-41DE-84AF-375B03639FE4}"/>
              </a:ext>
            </a:extLst>
          </p:cNvPr>
          <p:cNvGrpSpPr/>
          <p:nvPr/>
        </p:nvGrpSpPr>
        <p:grpSpPr>
          <a:xfrm>
            <a:off x="10215390" y="1748559"/>
            <a:ext cx="501921" cy="524031"/>
            <a:chOff x="-2765399" y="4983810"/>
            <a:chExt cx="2559184" cy="2671920"/>
          </a:xfrm>
          <a:solidFill>
            <a:schemeClr val="accent2"/>
          </a:solidFill>
        </p:grpSpPr>
        <p:sp>
          <p:nvSpPr>
            <p:cNvPr id="29" name="Freeform 18">
              <a:extLst>
                <a:ext uri="{FF2B5EF4-FFF2-40B4-BE49-F238E27FC236}">
                  <a16:creationId xmlns:a16="http://schemas.microsoft.com/office/drawing/2014/main" id="{DBF9A01D-A907-4958-AA41-3F4CEB80120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30" name="타원 32">
              <a:extLst>
                <a:ext uri="{FF2B5EF4-FFF2-40B4-BE49-F238E27FC236}">
                  <a16:creationId xmlns:a16="http://schemas.microsoft.com/office/drawing/2014/main" id="{A135A753-7C2E-477D-9F6B-7897FF9B3EF4}"/>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3">
              <a:extLst>
                <a:ext uri="{FF2B5EF4-FFF2-40B4-BE49-F238E27FC236}">
                  <a16:creationId xmlns:a16="http://schemas.microsoft.com/office/drawing/2014/main" id="{732DDDB5-A42C-4D4E-9EEF-C63A1FAF34BD}"/>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4">
              <a:extLst>
                <a:ext uri="{FF2B5EF4-FFF2-40B4-BE49-F238E27FC236}">
                  <a16:creationId xmlns:a16="http://schemas.microsoft.com/office/drawing/2014/main" id="{32826875-625E-4A91-85F6-CF8E862FB693}"/>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5">
              <a:extLst>
                <a:ext uri="{FF2B5EF4-FFF2-40B4-BE49-F238E27FC236}">
                  <a16:creationId xmlns:a16="http://schemas.microsoft.com/office/drawing/2014/main" id="{B01D5053-A7A0-4C2F-A64D-2444887AC0A6}"/>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6">
              <a:extLst>
                <a:ext uri="{FF2B5EF4-FFF2-40B4-BE49-F238E27FC236}">
                  <a16:creationId xmlns:a16="http://schemas.microsoft.com/office/drawing/2014/main" id="{194170B5-DC0E-4E91-B57F-F3C990A83511}"/>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7">
              <a:extLst>
                <a:ext uri="{FF2B5EF4-FFF2-40B4-BE49-F238E27FC236}">
                  <a16:creationId xmlns:a16="http://schemas.microsoft.com/office/drawing/2014/main" id="{1D94000D-F3F3-4152-8066-8ADA7B9A0E7C}"/>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8">
              <a:extLst>
                <a:ext uri="{FF2B5EF4-FFF2-40B4-BE49-F238E27FC236}">
                  <a16:creationId xmlns:a16="http://schemas.microsoft.com/office/drawing/2014/main" id="{8E811F09-0428-4478-9196-1CF3CFE241F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9">
            <a:extLst>
              <a:ext uri="{FF2B5EF4-FFF2-40B4-BE49-F238E27FC236}">
                <a16:creationId xmlns:a16="http://schemas.microsoft.com/office/drawing/2014/main" id="{07E9C3DA-418C-4621-85D0-8A732596607C}"/>
              </a:ext>
            </a:extLst>
          </p:cNvPr>
          <p:cNvGrpSpPr/>
          <p:nvPr/>
        </p:nvGrpSpPr>
        <p:grpSpPr>
          <a:xfrm>
            <a:off x="3909437" y="1813226"/>
            <a:ext cx="395415" cy="451112"/>
            <a:chOff x="3434152" y="428041"/>
            <a:chExt cx="4718078" cy="5382655"/>
          </a:xfrm>
          <a:solidFill>
            <a:schemeClr val="accent1"/>
          </a:solidFill>
        </p:grpSpPr>
        <p:sp>
          <p:nvSpPr>
            <p:cNvPr id="38" name="자유형: 도형 40">
              <a:extLst>
                <a:ext uri="{FF2B5EF4-FFF2-40B4-BE49-F238E27FC236}">
                  <a16:creationId xmlns:a16="http://schemas.microsoft.com/office/drawing/2014/main" id="{1A7A7828-7E2C-44A5-8635-E45D59DFBF1E}"/>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자유형: 도형 41">
              <a:extLst>
                <a:ext uri="{FF2B5EF4-FFF2-40B4-BE49-F238E27FC236}">
                  <a16:creationId xmlns:a16="http://schemas.microsoft.com/office/drawing/2014/main" id="{3FDE2776-41DB-4557-B080-0FB8A14EFED2}"/>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자유형: 도형 42">
              <a:extLst>
                <a:ext uri="{FF2B5EF4-FFF2-40B4-BE49-F238E27FC236}">
                  <a16:creationId xmlns:a16="http://schemas.microsoft.com/office/drawing/2014/main" id="{338B7B27-06B8-42E2-9933-16EF1C00C416}"/>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3">
              <a:extLst>
                <a:ext uri="{FF2B5EF4-FFF2-40B4-BE49-F238E27FC236}">
                  <a16:creationId xmlns:a16="http://schemas.microsoft.com/office/drawing/2014/main" id="{A10E4696-1CF4-42E3-8A16-4E4B80BBABA4}"/>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Teardrop 3">
              <a:extLst>
                <a:ext uri="{FF2B5EF4-FFF2-40B4-BE49-F238E27FC236}">
                  <a16:creationId xmlns:a16="http://schemas.microsoft.com/office/drawing/2014/main" id="{45AE731C-D351-475E-8E59-981155FD7DF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139823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2">
            <a:extLst>
              <a:ext uri="{FF2B5EF4-FFF2-40B4-BE49-F238E27FC236}">
                <a16:creationId xmlns:a16="http://schemas.microsoft.com/office/drawing/2014/main" id="{E8CAD002-E285-4AEA-9B25-BF79D88B6028}"/>
              </a:ext>
            </a:extLst>
          </p:cNvPr>
          <p:cNvGraphicFramePr/>
          <p:nvPr>
            <p:extLst>
              <p:ext uri="{D42A27DB-BD31-4B8C-83A1-F6EECF244321}">
                <p14:modId xmlns:p14="http://schemas.microsoft.com/office/powerpoint/2010/main" val="1754995891"/>
              </p:ext>
            </p:extLst>
          </p:nvPr>
        </p:nvGraphicFramePr>
        <p:xfrm>
          <a:off x="209548" y="1896833"/>
          <a:ext cx="5831692" cy="337049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2254D5A1-19F5-453D-96C0-0BF51EBCC952}"/>
              </a:ext>
            </a:extLst>
          </p:cNvPr>
          <p:cNvGrpSpPr/>
          <p:nvPr/>
        </p:nvGrpSpPr>
        <p:grpSpPr>
          <a:xfrm>
            <a:off x="1035062" y="1772396"/>
            <a:ext cx="1393226" cy="4378656"/>
            <a:chOff x="892178" y="1883555"/>
            <a:chExt cx="921426" cy="2895874"/>
          </a:xfrm>
          <a:solidFill>
            <a:srgbClr val="FAB117"/>
          </a:solidFill>
        </p:grpSpPr>
        <p:sp>
          <p:nvSpPr>
            <p:cNvPr id="5" name="Oval 19">
              <a:extLst>
                <a:ext uri="{FF2B5EF4-FFF2-40B4-BE49-F238E27FC236}">
                  <a16:creationId xmlns:a16="http://schemas.microsoft.com/office/drawing/2014/main" id="{E893BF9D-4E4C-4A92-9F57-ED0DBD0AAC2B}"/>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6" name="Oval 5">
              <a:extLst>
                <a:ext uri="{FF2B5EF4-FFF2-40B4-BE49-F238E27FC236}">
                  <a16:creationId xmlns:a16="http://schemas.microsoft.com/office/drawing/2014/main" id="{69B4AEF5-B188-40C4-8614-47F8B451B847}"/>
                </a:ext>
              </a:extLst>
            </p:cNvPr>
            <p:cNvSpPr/>
            <p:nvPr/>
          </p:nvSpPr>
          <p:spPr>
            <a:xfrm>
              <a:off x="1063351" y="4012484"/>
              <a:ext cx="579081" cy="5919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grpSp>
      <p:sp>
        <p:nvSpPr>
          <p:cNvPr id="7" name="TextBox 6">
            <a:extLst>
              <a:ext uri="{FF2B5EF4-FFF2-40B4-BE49-F238E27FC236}">
                <a16:creationId xmlns:a16="http://schemas.microsoft.com/office/drawing/2014/main" id="{2D9E3AEA-D236-4533-9B1D-665B15D97572}"/>
              </a:ext>
            </a:extLst>
          </p:cNvPr>
          <p:cNvSpPr txBox="1"/>
          <p:nvPr/>
        </p:nvSpPr>
        <p:spPr>
          <a:xfrm>
            <a:off x="2096193" y="1737018"/>
            <a:ext cx="942520" cy="400110"/>
          </a:xfrm>
          <a:prstGeom prst="rect">
            <a:avLst/>
          </a:prstGeom>
          <a:noFill/>
          <a:ln>
            <a:noFill/>
          </a:ln>
        </p:spPr>
        <p:txBody>
          <a:bodyPr wrap="square" rtlCol="0">
            <a:spAutoFit/>
          </a:bodyPr>
          <a:lstStyle/>
          <a:p>
            <a:pPr algn="ctr"/>
            <a:r>
              <a:rPr lang="en-US" altLang="ko-KR" sz="2000" b="1" dirty="0">
                <a:solidFill>
                  <a:schemeClr val="accent2"/>
                </a:solidFill>
                <a:cs typeface="Arial" pitchFamily="34" charset="0"/>
              </a:rPr>
              <a:t>80%</a:t>
            </a:r>
            <a:endParaRPr lang="ko-KR" altLang="en-US" sz="2000" b="1" dirty="0">
              <a:solidFill>
                <a:schemeClr val="accent2"/>
              </a:solidFill>
              <a:cs typeface="Arial" pitchFamily="34" charset="0"/>
            </a:endParaRPr>
          </a:p>
        </p:txBody>
      </p:sp>
      <p:grpSp>
        <p:nvGrpSpPr>
          <p:cNvPr id="8" name="Group 7">
            <a:extLst>
              <a:ext uri="{FF2B5EF4-FFF2-40B4-BE49-F238E27FC236}">
                <a16:creationId xmlns:a16="http://schemas.microsoft.com/office/drawing/2014/main" id="{1C3415A2-1D4A-4679-B434-B7CD099671F0}"/>
              </a:ext>
            </a:extLst>
          </p:cNvPr>
          <p:cNvGrpSpPr/>
          <p:nvPr/>
        </p:nvGrpSpPr>
        <p:grpSpPr>
          <a:xfrm>
            <a:off x="3816018" y="1772396"/>
            <a:ext cx="1393226" cy="4378656"/>
            <a:chOff x="892178" y="1883555"/>
            <a:chExt cx="921426" cy="2895874"/>
          </a:xfrm>
          <a:solidFill>
            <a:schemeClr val="accent3"/>
          </a:solidFill>
        </p:grpSpPr>
        <p:sp>
          <p:nvSpPr>
            <p:cNvPr id="9" name="Oval 19">
              <a:extLst>
                <a:ext uri="{FF2B5EF4-FFF2-40B4-BE49-F238E27FC236}">
                  <a16:creationId xmlns:a16="http://schemas.microsoft.com/office/drawing/2014/main" id="{59E478CD-12A4-420E-B5CC-9773C04AD9BF}"/>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C7FB2DA9-971C-4B24-88A8-267F78BC4F06}"/>
                </a:ext>
              </a:extLst>
            </p:cNvPr>
            <p:cNvSpPr/>
            <p:nvPr/>
          </p:nvSpPr>
          <p:spPr>
            <a:xfrm>
              <a:off x="1063351" y="4012484"/>
              <a:ext cx="579081" cy="59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Rectangle 10">
            <a:extLst>
              <a:ext uri="{FF2B5EF4-FFF2-40B4-BE49-F238E27FC236}">
                <a16:creationId xmlns:a16="http://schemas.microsoft.com/office/drawing/2014/main" id="{6D93AACC-3CDC-4CF2-9A8D-341C49CF3F8D}"/>
              </a:ext>
            </a:extLst>
          </p:cNvPr>
          <p:cNvSpPr/>
          <p:nvPr/>
        </p:nvSpPr>
        <p:spPr>
          <a:xfrm>
            <a:off x="2567453" y="4850420"/>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2" name="Rectangle 11">
            <a:extLst>
              <a:ext uri="{FF2B5EF4-FFF2-40B4-BE49-F238E27FC236}">
                <a16:creationId xmlns:a16="http://schemas.microsoft.com/office/drawing/2014/main" id="{594A996C-03DB-438D-A9A1-6A6BBF1B1399}"/>
              </a:ext>
            </a:extLst>
          </p:cNvPr>
          <p:cNvSpPr/>
          <p:nvPr/>
        </p:nvSpPr>
        <p:spPr>
          <a:xfrm>
            <a:off x="2567453" y="454905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3" name="Rectangle 12">
            <a:extLst>
              <a:ext uri="{FF2B5EF4-FFF2-40B4-BE49-F238E27FC236}">
                <a16:creationId xmlns:a16="http://schemas.microsoft.com/office/drawing/2014/main" id="{49ED76A2-BBCB-4259-8394-F886FD7C1E96}"/>
              </a:ext>
            </a:extLst>
          </p:cNvPr>
          <p:cNvSpPr/>
          <p:nvPr/>
        </p:nvSpPr>
        <p:spPr>
          <a:xfrm>
            <a:off x="2567453" y="424769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4" name="Rectangle 13">
            <a:extLst>
              <a:ext uri="{FF2B5EF4-FFF2-40B4-BE49-F238E27FC236}">
                <a16:creationId xmlns:a16="http://schemas.microsoft.com/office/drawing/2014/main" id="{5E940417-CF55-42EA-88F1-EB10176643F1}"/>
              </a:ext>
            </a:extLst>
          </p:cNvPr>
          <p:cNvSpPr/>
          <p:nvPr/>
        </p:nvSpPr>
        <p:spPr>
          <a:xfrm>
            <a:off x="2567453" y="394632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5" name="Rectangle 14">
            <a:extLst>
              <a:ext uri="{FF2B5EF4-FFF2-40B4-BE49-F238E27FC236}">
                <a16:creationId xmlns:a16="http://schemas.microsoft.com/office/drawing/2014/main" id="{08B0CF44-3AB1-47C1-8D96-F6390CF5D1DF}"/>
              </a:ext>
            </a:extLst>
          </p:cNvPr>
          <p:cNvSpPr/>
          <p:nvPr/>
        </p:nvSpPr>
        <p:spPr>
          <a:xfrm>
            <a:off x="2423453" y="3644963"/>
            <a:ext cx="43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6" name="Rectangle 15">
            <a:extLst>
              <a:ext uri="{FF2B5EF4-FFF2-40B4-BE49-F238E27FC236}">
                <a16:creationId xmlns:a16="http://schemas.microsoft.com/office/drawing/2014/main" id="{F147B2FC-E0AF-4C1B-B779-76E0EDE0CB37}"/>
              </a:ext>
            </a:extLst>
          </p:cNvPr>
          <p:cNvSpPr/>
          <p:nvPr/>
        </p:nvSpPr>
        <p:spPr>
          <a:xfrm>
            <a:off x="2567453" y="3343599"/>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7" name="Rectangle 16">
            <a:extLst>
              <a:ext uri="{FF2B5EF4-FFF2-40B4-BE49-F238E27FC236}">
                <a16:creationId xmlns:a16="http://schemas.microsoft.com/office/drawing/2014/main" id="{EFB23A73-0AFE-4F00-AC5B-D649E9DE5474}"/>
              </a:ext>
            </a:extLst>
          </p:cNvPr>
          <p:cNvSpPr/>
          <p:nvPr/>
        </p:nvSpPr>
        <p:spPr>
          <a:xfrm>
            <a:off x="2567453" y="304223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8" name="Rectangle 17">
            <a:extLst>
              <a:ext uri="{FF2B5EF4-FFF2-40B4-BE49-F238E27FC236}">
                <a16:creationId xmlns:a16="http://schemas.microsoft.com/office/drawing/2014/main" id="{FEEE568F-B872-4143-AA39-78995EF8D33F}"/>
              </a:ext>
            </a:extLst>
          </p:cNvPr>
          <p:cNvSpPr/>
          <p:nvPr/>
        </p:nvSpPr>
        <p:spPr>
          <a:xfrm>
            <a:off x="2567453" y="274087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9" name="Rectangle 18">
            <a:extLst>
              <a:ext uri="{FF2B5EF4-FFF2-40B4-BE49-F238E27FC236}">
                <a16:creationId xmlns:a16="http://schemas.microsoft.com/office/drawing/2014/main" id="{E1C25F92-8315-4D8B-8AB5-9B8F3EA558FD}"/>
              </a:ext>
            </a:extLst>
          </p:cNvPr>
          <p:cNvSpPr/>
          <p:nvPr/>
        </p:nvSpPr>
        <p:spPr>
          <a:xfrm>
            <a:off x="2567453" y="243950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0" name="Rectangle 19">
            <a:extLst>
              <a:ext uri="{FF2B5EF4-FFF2-40B4-BE49-F238E27FC236}">
                <a16:creationId xmlns:a16="http://schemas.microsoft.com/office/drawing/2014/main" id="{886CD8EC-EAA8-44F0-AA5B-25A33F63C3D0}"/>
              </a:ext>
            </a:extLst>
          </p:cNvPr>
          <p:cNvSpPr/>
          <p:nvPr/>
        </p:nvSpPr>
        <p:spPr>
          <a:xfrm>
            <a:off x="2315453" y="2138143"/>
            <a:ext cx="54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1" name="TextBox 20">
            <a:extLst>
              <a:ext uri="{FF2B5EF4-FFF2-40B4-BE49-F238E27FC236}">
                <a16:creationId xmlns:a16="http://schemas.microsoft.com/office/drawing/2014/main" id="{DEB45EDB-CA89-4407-898B-0A1AC2EEB20C}"/>
              </a:ext>
            </a:extLst>
          </p:cNvPr>
          <p:cNvSpPr txBox="1"/>
          <p:nvPr/>
        </p:nvSpPr>
        <p:spPr>
          <a:xfrm>
            <a:off x="3245094" y="1737016"/>
            <a:ext cx="903080" cy="400110"/>
          </a:xfrm>
          <a:prstGeom prst="rect">
            <a:avLst/>
          </a:prstGeom>
          <a:noFill/>
        </p:spPr>
        <p:txBody>
          <a:bodyPr wrap="square" rtlCol="0">
            <a:spAutoFit/>
          </a:bodyPr>
          <a:lstStyle/>
          <a:p>
            <a:pPr algn="ctr"/>
            <a:r>
              <a:rPr lang="en-US" altLang="ko-KR" sz="2000" b="1" dirty="0">
                <a:solidFill>
                  <a:schemeClr val="accent3"/>
                </a:solidFill>
                <a:cs typeface="Arial" pitchFamily="34" charset="0"/>
              </a:rPr>
              <a:t>40%</a:t>
            </a:r>
            <a:endParaRPr lang="ko-KR" altLang="en-US" sz="2000" b="1" dirty="0">
              <a:solidFill>
                <a:schemeClr val="accent3"/>
              </a:solidFill>
              <a:cs typeface="Arial" pitchFamily="34" charset="0"/>
            </a:endParaRPr>
          </a:p>
        </p:txBody>
      </p:sp>
      <p:sp>
        <p:nvSpPr>
          <p:cNvPr id="22" name="Rectangle 21">
            <a:extLst>
              <a:ext uri="{FF2B5EF4-FFF2-40B4-BE49-F238E27FC236}">
                <a16:creationId xmlns:a16="http://schemas.microsoft.com/office/drawing/2014/main" id="{070A34CB-94EA-4738-8C27-367CB9D69167}"/>
              </a:ext>
            </a:extLst>
          </p:cNvPr>
          <p:cNvSpPr/>
          <p:nvPr/>
        </p:nvSpPr>
        <p:spPr>
          <a:xfrm>
            <a:off x="3424914" y="4845283"/>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332BF47C-55CC-462F-8874-8F4041364774}"/>
              </a:ext>
            </a:extLst>
          </p:cNvPr>
          <p:cNvSpPr/>
          <p:nvPr/>
        </p:nvSpPr>
        <p:spPr>
          <a:xfrm>
            <a:off x="3424914" y="454391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a:extLst>
              <a:ext uri="{FF2B5EF4-FFF2-40B4-BE49-F238E27FC236}">
                <a16:creationId xmlns:a16="http://schemas.microsoft.com/office/drawing/2014/main" id="{E1963DF5-CC7E-49D1-A35B-909E7E065E26}"/>
              </a:ext>
            </a:extLst>
          </p:cNvPr>
          <p:cNvSpPr/>
          <p:nvPr/>
        </p:nvSpPr>
        <p:spPr>
          <a:xfrm>
            <a:off x="3424914" y="424255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8901EEE3-127B-4DAA-B95B-06221338BC11}"/>
              </a:ext>
            </a:extLst>
          </p:cNvPr>
          <p:cNvSpPr/>
          <p:nvPr/>
        </p:nvSpPr>
        <p:spPr>
          <a:xfrm>
            <a:off x="3424914" y="394119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075AF40C-9424-4BCB-83FB-A34648E2FD15}"/>
              </a:ext>
            </a:extLst>
          </p:cNvPr>
          <p:cNvSpPr/>
          <p:nvPr/>
        </p:nvSpPr>
        <p:spPr>
          <a:xfrm>
            <a:off x="3424914" y="3639826"/>
            <a:ext cx="43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1A2C3269-BE94-4C72-9BAD-BCD3048B32C5}"/>
              </a:ext>
            </a:extLst>
          </p:cNvPr>
          <p:cNvSpPr/>
          <p:nvPr/>
        </p:nvSpPr>
        <p:spPr>
          <a:xfrm>
            <a:off x="3424914" y="3338462"/>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A4D3CC7E-855D-49D9-94DD-4344B988CA70}"/>
              </a:ext>
            </a:extLst>
          </p:cNvPr>
          <p:cNvSpPr/>
          <p:nvPr/>
        </p:nvSpPr>
        <p:spPr>
          <a:xfrm>
            <a:off x="3424914" y="303709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651AC2F4-BF7C-4E11-95AB-456D85576DF7}"/>
              </a:ext>
            </a:extLst>
          </p:cNvPr>
          <p:cNvSpPr/>
          <p:nvPr/>
        </p:nvSpPr>
        <p:spPr>
          <a:xfrm>
            <a:off x="3424914" y="273573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9CA97B10-20B7-4DA7-B3BB-716648B4F3D1}"/>
              </a:ext>
            </a:extLst>
          </p:cNvPr>
          <p:cNvSpPr/>
          <p:nvPr/>
        </p:nvSpPr>
        <p:spPr>
          <a:xfrm>
            <a:off x="3424914" y="243437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0">
            <a:extLst>
              <a:ext uri="{FF2B5EF4-FFF2-40B4-BE49-F238E27FC236}">
                <a16:creationId xmlns:a16="http://schemas.microsoft.com/office/drawing/2014/main" id="{ADF5733C-245A-446D-9276-B3DF17D5E9F1}"/>
              </a:ext>
            </a:extLst>
          </p:cNvPr>
          <p:cNvSpPr/>
          <p:nvPr/>
        </p:nvSpPr>
        <p:spPr>
          <a:xfrm>
            <a:off x="3424914" y="2133006"/>
            <a:ext cx="540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2" name="Group 31">
            <a:extLst>
              <a:ext uri="{FF2B5EF4-FFF2-40B4-BE49-F238E27FC236}">
                <a16:creationId xmlns:a16="http://schemas.microsoft.com/office/drawing/2014/main" id="{379301E7-470B-493F-9ECF-9334713CA00F}"/>
              </a:ext>
            </a:extLst>
          </p:cNvPr>
          <p:cNvGrpSpPr/>
          <p:nvPr/>
        </p:nvGrpSpPr>
        <p:grpSpPr>
          <a:xfrm>
            <a:off x="6039992" y="3140973"/>
            <a:ext cx="5530440" cy="719450"/>
            <a:chOff x="395534" y="3737445"/>
            <a:chExt cx="3972999" cy="719450"/>
          </a:xfrm>
        </p:grpSpPr>
        <p:sp>
          <p:nvSpPr>
            <p:cNvPr id="33" name="TextBox 32">
              <a:extLst>
                <a:ext uri="{FF2B5EF4-FFF2-40B4-BE49-F238E27FC236}">
                  <a16:creationId xmlns:a16="http://schemas.microsoft.com/office/drawing/2014/main" id="{778A0D27-7301-4305-B7CA-CD2BE8718795}"/>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9046776-DB4B-49C4-8FE8-8276073D298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5" name="Group 34">
            <a:extLst>
              <a:ext uri="{FF2B5EF4-FFF2-40B4-BE49-F238E27FC236}">
                <a16:creationId xmlns:a16="http://schemas.microsoft.com/office/drawing/2014/main" id="{5739F7AF-1D4C-4BB9-A792-828E15C20C72}"/>
              </a:ext>
            </a:extLst>
          </p:cNvPr>
          <p:cNvGrpSpPr/>
          <p:nvPr/>
        </p:nvGrpSpPr>
        <p:grpSpPr>
          <a:xfrm>
            <a:off x="6039992" y="3899641"/>
            <a:ext cx="5530440" cy="719450"/>
            <a:chOff x="395534" y="3737445"/>
            <a:chExt cx="3972999" cy="719450"/>
          </a:xfrm>
        </p:grpSpPr>
        <p:sp>
          <p:nvSpPr>
            <p:cNvPr id="36" name="TextBox 35">
              <a:extLst>
                <a:ext uri="{FF2B5EF4-FFF2-40B4-BE49-F238E27FC236}">
                  <a16:creationId xmlns:a16="http://schemas.microsoft.com/office/drawing/2014/main" id="{6D6D58BD-59EA-45BF-9647-D4490EF4ACD3}"/>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0A4CB006-7218-4F65-A18A-9FF352202775}"/>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8" name="Group 37">
            <a:extLst>
              <a:ext uri="{FF2B5EF4-FFF2-40B4-BE49-F238E27FC236}">
                <a16:creationId xmlns:a16="http://schemas.microsoft.com/office/drawing/2014/main" id="{321B2D8B-F6A9-493F-87C7-7409776FDD1A}"/>
              </a:ext>
            </a:extLst>
          </p:cNvPr>
          <p:cNvGrpSpPr/>
          <p:nvPr/>
        </p:nvGrpSpPr>
        <p:grpSpPr>
          <a:xfrm>
            <a:off x="6039992" y="4658311"/>
            <a:ext cx="4858127" cy="719450"/>
            <a:chOff x="395534" y="3737445"/>
            <a:chExt cx="3972999" cy="719450"/>
          </a:xfrm>
        </p:grpSpPr>
        <p:sp>
          <p:nvSpPr>
            <p:cNvPr id="39" name="TextBox 38">
              <a:extLst>
                <a:ext uri="{FF2B5EF4-FFF2-40B4-BE49-F238E27FC236}">
                  <a16:creationId xmlns:a16="http://schemas.microsoft.com/office/drawing/2014/main" id="{111213F7-9407-4CC7-A6C2-381E927F3616}"/>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69B4AA78-C623-4EED-B680-F8D82FBB1D97}"/>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1" name="Group 40">
            <a:extLst>
              <a:ext uri="{FF2B5EF4-FFF2-40B4-BE49-F238E27FC236}">
                <a16:creationId xmlns:a16="http://schemas.microsoft.com/office/drawing/2014/main" id="{0A7758E6-862A-4636-836E-D10F3A30FAFF}"/>
              </a:ext>
            </a:extLst>
          </p:cNvPr>
          <p:cNvGrpSpPr/>
          <p:nvPr/>
        </p:nvGrpSpPr>
        <p:grpSpPr>
          <a:xfrm>
            <a:off x="6039992" y="5416979"/>
            <a:ext cx="4858127" cy="719450"/>
            <a:chOff x="395534" y="3737445"/>
            <a:chExt cx="3972999" cy="719450"/>
          </a:xfrm>
        </p:grpSpPr>
        <p:sp>
          <p:nvSpPr>
            <p:cNvPr id="42" name="TextBox 41">
              <a:extLst>
                <a:ext uri="{FF2B5EF4-FFF2-40B4-BE49-F238E27FC236}">
                  <a16:creationId xmlns:a16="http://schemas.microsoft.com/office/drawing/2014/main" id="{51C37ABE-F05A-4C4D-B179-2EC153467802}"/>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8DAF108C-1F42-4B0F-B0F5-815E61F7A962}"/>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4" name="Group 43">
            <a:extLst>
              <a:ext uri="{FF2B5EF4-FFF2-40B4-BE49-F238E27FC236}">
                <a16:creationId xmlns:a16="http://schemas.microsoft.com/office/drawing/2014/main" id="{B8E3E3F3-2B1C-43D6-8606-30C77B79172B}"/>
              </a:ext>
            </a:extLst>
          </p:cNvPr>
          <p:cNvGrpSpPr/>
          <p:nvPr/>
        </p:nvGrpSpPr>
        <p:grpSpPr>
          <a:xfrm>
            <a:off x="5944742" y="1863339"/>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A7602146-CBFA-4BCC-95AF-13B551D48F35}"/>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C9ABD64-5BDC-42F4-9FEA-4F3EDDB8A28F}"/>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47" name="TextBox 46">
            <a:extLst>
              <a:ext uri="{FF2B5EF4-FFF2-40B4-BE49-F238E27FC236}">
                <a16:creationId xmlns:a16="http://schemas.microsoft.com/office/drawing/2014/main" id="{A92ED3C4-77B9-49AE-8C72-34CB37AF5227}"/>
              </a:ext>
            </a:extLst>
          </p:cNvPr>
          <p:cNvSpPr txBox="1"/>
          <p:nvPr/>
        </p:nvSpPr>
        <p:spPr>
          <a:xfrm>
            <a:off x="6380981" y="1834764"/>
            <a:ext cx="5189451"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Contents Here</a:t>
            </a:r>
            <a:endParaRPr lang="ko-KR" altLang="en-US" sz="16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EF371364-A9C9-4932-93CA-34F79956E62C}"/>
              </a:ext>
            </a:extLst>
          </p:cNvPr>
          <p:cNvSpPr txBox="1"/>
          <p:nvPr/>
        </p:nvSpPr>
        <p:spPr>
          <a:xfrm>
            <a:off x="6380983" y="2198099"/>
            <a:ext cx="51899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a:t>
            </a:r>
          </a:p>
        </p:txBody>
      </p:sp>
      <p:grpSp>
        <p:nvGrpSpPr>
          <p:cNvPr id="51" name="Group 50">
            <a:extLst>
              <a:ext uri="{FF2B5EF4-FFF2-40B4-BE49-F238E27FC236}">
                <a16:creationId xmlns:a16="http://schemas.microsoft.com/office/drawing/2014/main" id="{570527F9-8174-4B4D-91D6-30B16B3A4B91}"/>
              </a:ext>
            </a:extLst>
          </p:cNvPr>
          <p:cNvGrpSpPr/>
          <p:nvPr/>
        </p:nvGrpSpPr>
        <p:grpSpPr>
          <a:xfrm>
            <a:off x="1529435" y="5209316"/>
            <a:ext cx="464374" cy="484662"/>
            <a:chOff x="2782567" y="352219"/>
            <a:chExt cx="1434275" cy="1496937"/>
          </a:xfrm>
        </p:grpSpPr>
        <p:sp>
          <p:nvSpPr>
            <p:cNvPr id="52" name="Freeform: Shape 51">
              <a:extLst>
                <a:ext uri="{FF2B5EF4-FFF2-40B4-BE49-F238E27FC236}">
                  <a16:creationId xmlns:a16="http://schemas.microsoft.com/office/drawing/2014/main" id="{6CCA7326-7153-4B12-A161-A547FCA3ED3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C3AAE19-3EF7-44D6-8D20-97C0F7D3CA0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0BBD10-100D-4EEC-973B-231E603D952F}"/>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9471B3D-3471-4F30-9F7D-B576C636613B}"/>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solidFill>
            <a:ln w="9525" cap="flat">
              <a:noFill/>
              <a:prstDash val="solid"/>
              <a:miter/>
            </a:ln>
          </p:spPr>
          <p:txBody>
            <a:bodyPr rtlCol="0" anchor="ctr"/>
            <a:lstStyle/>
            <a:p>
              <a:endParaRPr lang="en-US"/>
            </a:p>
          </p:txBody>
        </p:sp>
      </p:grpSp>
      <p:grpSp>
        <p:nvGrpSpPr>
          <p:cNvPr id="56" name="그룹 103">
            <a:extLst>
              <a:ext uri="{FF2B5EF4-FFF2-40B4-BE49-F238E27FC236}">
                <a16:creationId xmlns:a16="http://schemas.microsoft.com/office/drawing/2014/main" id="{D31AD60F-25C4-40A3-9FC1-09707D49CDA0}"/>
              </a:ext>
            </a:extLst>
          </p:cNvPr>
          <p:cNvGrpSpPr/>
          <p:nvPr/>
        </p:nvGrpSpPr>
        <p:grpSpPr>
          <a:xfrm rot="1800000">
            <a:off x="4363507" y="5148893"/>
            <a:ext cx="298248" cy="631981"/>
            <a:chOff x="-287118" y="4952296"/>
            <a:chExt cx="1609427" cy="3410347"/>
          </a:xfrm>
          <a:solidFill>
            <a:schemeClr val="bg1"/>
          </a:solidFill>
        </p:grpSpPr>
        <p:sp>
          <p:nvSpPr>
            <p:cNvPr id="57" name="자유형: 도형 104">
              <a:extLst>
                <a:ext uri="{FF2B5EF4-FFF2-40B4-BE49-F238E27FC236}">
                  <a16:creationId xmlns:a16="http://schemas.microsoft.com/office/drawing/2014/main" id="{7C031A5C-F742-4104-B837-478C55D344BB}"/>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5">
              <a:extLst>
                <a:ext uri="{FF2B5EF4-FFF2-40B4-BE49-F238E27FC236}">
                  <a16:creationId xmlns:a16="http://schemas.microsoft.com/office/drawing/2014/main" id="{448E7231-AD96-4F21-A042-2DA2E56312E5}"/>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도형 106">
              <a:extLst>
                <a:ext uri="{FF2B5EF4-FFF2-40B4-BE49-F238E27FC236}">
                  <a16:creationId xmlns:a16="http://schemas.microsoft.com/office/drawing/2014/main" id="{B0D50DF3-B8B8-4477-8F9C-C944C788E6F1}"/>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자유형: 도형 107">
              <a:extLst>
                <a:ext uri="{FF2B5EF4-FFF2-40B4-BE49-F238E27FC236}">
                  <a16:creationId xmlns:a16="http://schemas.microsoft.com/office/drawing/2014/main" id="{F6D89C3E-5C6F-4FBB-BD89-65A23555DCB3}"/>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1451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hord 6">
            <a:extLst>
              <a:ext uri="{FF2B5EF4-FFF2-40B4-BE49-F238E27FC236}">
                <a16:creationId xmlns:a16="http://schemas.microsoft.com/office/drawing/2014/main" id="{B47ED1C5-2FBB-484C-ADC4-09EC99E668B6}"/>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Espace réservé pour une image  20">
            <a:extLst>
              <a:ext uri="{FF2B5EF4-FFF2-40B4-BE49-F238E27FC236}">
                <a16:creationId xmlns:a16="http://schemas.microsoft.com/office/drawing/2014/main" id="{2BC19D9B-1959-43F0-A524-67662E3081D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2819" b="12819"/>
          <a:stretch>
            <a:fillRect/>
          </a:stretch>
        </p:blipFill>
        <p:spPr/>
      </p:pic>
      <p:pic>
        <p:nvPicPr>
          <p:cNvPr id="23" name="Espace réservé pour une image  22">
            <a:extLst>
              <a:ext uri="{FF2B5EF4-FFF2-40B4-BE49-F238E27FC236}">
                <a16:creationId xmlns:a16="http://schemas.microsoft.com/office/drawing/2014/main" id="{9AA3670F-1FC8-49DA-9A58-C5D9B7E5D77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grpSp>
        <p:nvGrpSpPr>
          <p:cNvPr id="6" name="그룹 26">
            <a:extLst>
              <a:ext uri="{FF2B5EF4-FFF2-40B4-BE49-F238E27FC236}">
                <a16:creationId xmlns:a16="http://schemas.microsoft.com/office/drawing/2014/main" id="{57DA9856-0BDC-4516-A662-4F7C20B7ED55}"/>
              </a:ext>
            </a:extLst>
          </p:cNvPr>
          <p:cNvGrpSpPr/>
          <p:nvPr/>
        </p:nvGrpSpPr>
        <p:grpSpPr>
          <a:xfrm>
            <a:off x="1446178" y="5079121"/>
            <a:ext cx="2072832" cy="938257"/>
            <a:chOff x="6816080" y="2294563"/>
            <a:chExt cx="4627500" cy="938257"/>
          </a:xfrm>
        </p:grpSpPr>
        <p:sp>
          <p:nvSpPr>
            <p:cNvPr id="7" name="TextBox 12">
              <a:extLst>
                <a:ext uri="{FF2B5EF4-FFF2-40B4-BE49-F238E27FC236}">
                  <a16:creationId xmlns:a16="http://schemas.microsoft.com/office/drawing/2014/main" id="{0F45CCE2-793B-4F4B-9436-0C2FCFE59264}"/>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8" name="TextBox 13">
              <a:extLst>
                <a:ext uri="{FF2B5EF4-FFF2-40B4-BE49-F238E27FC236}">
                  <a16:creationId xmlns:a16="http://schemas.microsoft.com/office/drawing/2014/main" id="{E444C68E-4F2A-4E9B-A562-2574020E1EA1}"/>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Hannachi</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Fedi</a:t>
              </a:r>
              <a:r>
                <a:rPr lang="en-US" altLang="ko-KR" sz="1400" b="1" dirty="0">
                  <a:solidFill>
                    <a:schemeClr val="accent5"/>
                  </a:solidFill>
                  <a:cs typeface="Arial" pitchFamily="34" charset="0"/>
                </a:rPr>
                <a:t> </a:t>
              </a:r>
              <a:endParaRPr lang="ko-KR" altLang="en-US" sz="1400" b="1" dirty="0">
                <a:solidFill>
                  <a:schemeClr val="accent5"/>
                </a:solidFill>
                <a:cs typeface="Arial" pitchFamily="34" charset="0"/>
              </a:endParaRPr>
            </a:p>
          </p:txBody>
        </p:sp>
      </p:grpSp>
      <p:grpSp>
        <p:nvGrpSpPr>
          <p:cNvPr id="9" name="그룹 26">
            <a:extLst>
              <a:ext uri="{FF2B5EF4-FFF2-40B4-BE49-F238E27FC236}">
                <a16:creationId xmlns:a16="http://schemas.microsoft.com/office/drawing/2014/main" id="{229F93A3-9754-4E97-8D71-641B0D123E0E}"/>
              </a:ext>
            </a:extLst>
          </p:cNvPr>
          <p:cNvGrpSpPr/>
          <p:nvPr/>
        </p:nvGrpSpPr>
        <p:grpSpPr>
          <a:xfrm>
            <a:off x="4597638" y="5737833"/>
            <a:ext cx="2963264" cy="753591"/>
            <a:chOff x="6816080" y="2294563"/>
            <a:chExt cx="4627500" cy="753591"/>
          </a:xfrm>
        </p:grpSpPr>
        <p:sp>
          <p:nvSpPr>
            <p:cNvPr id="10" name="TextBox 15">
              <a:extLst>
                <a:ext uri="{FF2B5EF4-FFF2-40B4-BE49-F238E27FC236}">
                  <a16:creationId xmlns:a16="http://schemas.microsoft.com/office/drawing/2014/main" id="{9E7812C9-5B99-4470-804C-6DB9D0C0A635}"/>
                </a:ext>
              </a:extLst>
            </p:cNvPr>
            <p:cNvSpPr txBox="1"/>
            <p:nvPr/>
          </p:nvSpPr>
          <p:spPr>
            <a:xfrm>
              <a:off x="6816080" y="2586489"/>
              <a:ext cx="4627500"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6">
              <a:extLst>
                <a:ext uri="{FF2B5EF4-FFF2-40B4-BE49-F238E27FC236}">
                  <a16:creationId xmlns:a16="http://schemas.microsoft.com/office/drawing/2014/main" id="{3CE9A8FA-726C-4CAD-B284-C74D1B45B418}"/>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Nacib</a:t>
              </a:r>
              <a:r>
                <a:rPr lang="en-US" altLang="ko-KR" sz="1400" b="1" dirty="0">
                  <a:solidFill>
                    <a:schemeClr val="accent5"/>
                  </a:solidFill>
                  <a:cs typeface="Arial" pitchFamily="34" charset="0"/>
                </a:rPr>
                <a:t> Mariem</a:t>
              </a:r>
              <a:endParaRPr lang="ko-KR" altLang="en-US" sz="1400" b="1" dirty="0">
                <a:solidFill>
                  <a:schemeClr val="accent5"/>
                </a:solidFill>
                <a:cs typeface="Arial" pitchFamily="34" charset="0"/>
              </a:endParaRPr>
            </a:p>
          </p:txBody>
        </p:sp>
      </p:grpSp>
      <p:grpSp>
        <p:nvGrpSpPr>
          <p:cNvPr id="12" name="그룹 26">
            <a:extLst>
              <a:ext uri="{FF2B5EF4-FFF2-40B4-BE49-F238E27FC236}">
                <a16:creationId xmlns:a16="http://schemas.microsoft.com/office/drawing/2014/main" id="{5045767F-D574-4B7A-9D0A-BA231FEF8945}"/>
              </a:ext>
            </a:extLst>
          </p:cNvPr>
          <p:cNvGrpSpPr/>
          <p:nvPr/>
        </p:nvGrpSpPr>
        <p:grpSpPr>
          <a:xfrm>
            <a:off x="8517658" y="5079121"/>
            <a:ext cx="2316576" cy="938257"/>
            <a:chOff x="6544007" y="2294563"/>
            <a:chExt cx="5171647" cy="938257"/>
          </a:xfrm>
        </p:grpSpPr>
        <p:sp>
          <p:nvSpPr>
            <p:cNvPr id="13" name="TextBox 18">
              <a:extLst>
                <a:ext uri="{FF2B5EF4-FFF2-40B4-BE49-F238E27FC236}">
                  <a16:creationId xmlns:a16="http://schemas.microsoft.com/office/drawing/2014/main" id="{BEF0CE1D-2A96-456C-B836-22D70DE1B0B2}"/>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14" name="TextBox 19">
              <a:extLst>
                <a:ext uri="{FF2B5EF4-FFF2-40B4-BE49-F238E27FC236}">
                  <a16:creationId xmlns:a16="http://schemas.microsoft.com/office/drawing/2014/main" id="{339C829A-6697-4360-A9A3-187284F0DF6C}"/>
                </a:ext>
              </a:extLst>
            </p:cNvPr>
            <p:cNvSpPr txBox="1"/>
            <p:nvPr/>
          </p:nvSpPr>
          <p:spPr>
            <a:xfrm>
              <a:off x="6544007" y="2294563"/>
              <a:ext cx="5171647"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Noomen</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ahmed</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ElMoez</a:t>
              </a:r>
              <a:endParaRPr lang="ko-KR" altLang="en-US" sz="1400" b="1" dirty="0">
                <a:solidFill>
                  <a:schemeClr val="accent5"/>
                </a:solidFill>
                <a:cs typeface="Arial" pitchFamily="34" charset="0"/>
              </a:endParaRPr>
            </a:p>
          </p:txBody>
        </p:sp>
      </p:grpSp>
      <p:sp>
        <p:nvSpPr>
          <p:cNvPr id="15" name="Frame 40">
            <a:extLst>
              <a:ext uri="{FF2B5EF4-FFF2-40B4-BE49-F238E27FC236}">
                <a16:creationId xmlns:a16="http://schemas.microsoft.com/office/drawing/2014/main" id="{34B838EA-ECFD-439A-BA76-4DE8ED09E826}"/>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41">
            <a:extLst>
              <a:ext uri="{FF2B5EF4-FFF2-40B4-BE49-F238E27FC236}">
                <a16:creationId xmlns:a16="http://schemas.microsoft.com/office/drawing/2014/main" id="{1D7993F8-588B-42EE-834B-C03A3896ED0D}"/>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42">
            <a:extLst>
              <a:ext uri="{FF2B5EF4-FFF2-40B4-BE49-F238E27FC236}">
                <a16:creationId xmlns:a16="http://schemas.microsoft.com/office/drawing/2014/main" id="{4AD8835B-828C-484D-9C78-785089D96F07}"/>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0">
            <a:extLst>
              <a:ext uri="{FF2B5EF4-FFF2-40B4-BE49-F238E27FC236}">
                <a16:creationId xmlns:a16="http://schemas.microsoft.com/office/drawing/2014/main" id="{3D4BE763-E8D8-4E7F-AC0B-70A79740C90E}"/>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Image 31">
            <a:extLst>
              <a:ext uri="{FF2B5EF4-FFF2-40B4-BE49-F238E27FC236}">
                <a16:creationId xmlns:a16="http://schemas.microsoft.com/office/drawing/2014/main" id="{A5B37EF7-7DF4-42CC-A5FD-8CAF5C78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sp>
        <p:nvSpPr>
          <p:cNvPr id="34" name="Espace réservé pour une image  33">
            <a:extLst>
              <a:ext uri="{FF2B5EF4-FFF2-40B4-BE49-F238E27FC236}">
                <a16:creationId xmlns:a16="http://schemas.microsoft.com/office/drawing/2014/main" id="{393161D4-1663-44B5-9A7E-866B1E2C1195}"/>
              </a:ext>
            </a:extLst>
          </p:cNvPr>
          <p:cNvSpPr>
            <a:spLocks noGrp="1"/>
          </p:cNvSpPr>
          <p:nvPr>
            <p:ph type="pic" sz="quarter" idx="15"/>
          </p:nvPr>
        </p:nvSpPr>
        <p:spPr/>
      </p:sp>
    </p:spTree>
    <p:extLst>
      <p:ext uri="{BB962C8B-B14F-4D97-AF65-F5344CB8AC3E}">
        <p14:creationId xmlns:p14="http://schemas.microsoft.com/office/powerpoint/2010/main" val="42022184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9827F1FE-01EA-4ECD-AFF7-704129170E07}"/>
              </a:ext>
            </a:extLst>
          </p:cNvPr>
          <p:cNvSpPr>
            <a:spLocks noGrp="1"/>
          </p:cNvSpPr>
          <p:nvPr>
            <p:ph type="pic" sz="quarter" idx="16"/>
          </p:nvPr>
        </p:nvSpPr>
        <p:spPr/>
      </p:sp>
      <p:sp>
        <p:nvSpPr>
          <p:cNvPr id="34" name="Picture Placeholder 33">
            <a:extLst>
              <a:ext uri="{FF2B5EF4-FFF2-40B4-BE49-F238E27FC236}">
                <a16:creationId xmlns:a16="http://schemas.microsoft.com/office/drawing/2014/main" id="{FF13923C-C486-4193-8E66-06DFFBC78B82}"/>
              </a:ext>
            </a:extLst>
          </p:cNvPr>
          <p:cNvSpPr>
            <a:spLocks noGrp="1"/>
          </p:cNvSpPr>
          <p:nvPr>
            <p:ph type="pic" sz="quarter" idx="17"/>
          </p:nvPr>
        </p:nvSpPr>
        <p:spPr/>
      </p:sp>
      <p:sp>
        <p:nvSpPr>
          <p:cNvPr id="19" name="Picture Placeholder 18">
            <a:extLst>
              <a:ext uri="{FF2B5EF4-FFF2-40B4-BE49-F238E27FC236}">
                <a16:creationId xmlns:a16="http://schemas.microsoft.com/office/drawing/2014/main" id="{9E9F48FD-BFC4-43B3-A935-0519F2EB30D2}"/>
              </a:ext>
            </a:extLst>
          </p:cNvPr>
          <p:cNvSpPr>
            <a:spLocks noGrp="1"/>
          </p:cNvSpPr>
          <p:nvPr>
            <p:ph type="pic" sz="quarter" idx="15"/>
          </p:nvPr>
        </p:nvSpPr>
        <p:spPr/>
      </p:sp>
      <p:sp>
        <p:nvSpPr>
          <p:cNvPr id="17" name="Picture Placeholder 16">
            <a:extLst>
              <a:ext uri="{FF2B5EF4-FFF2-40B4-BE49-F238E27FC236}">
                <a16:creationId xmlns:a16="http://schemas.microsoft.com/office/drawing/2014/main" id="{A4CC750D-257D-421D-8238-85AF7CEC1134}"/>
              </a:ext>
            </a:extLst>
          </p:cNvPr>
          <p:cNvSpPr>
            <a:spLocks noGrp="1"/>
          </p:cNvSpPr>
          <p:nvPr>
            <p:ph type="pic" sz="quarter" idx="14"/>
          </p:nvPr>
        </p:nvSpPr>
        <p:spPr/>
      </p:sp>
      <p:sp>
        <p:nvSpPr>
          <p:cNvPr id="3" name="Rectangle 2">
            <a:extLst>
              <a:ext uri="{FF2B5EF4-FFF2-40B4-BE49-F238E27FC236}">
                <a16:creationId xmlns:a16="http://schemas.microsoft.com/office/drawing/2014/main" id="{DD394F13-9AE1-4A0E-A36D-007BC81278E6}"/>
              </a:ext>
            </a:extLst>
          </p:cNvPr>
          <p:cNvSpPr/>
          <p:nvPr/>
        </p:nvSpPr>
        <p:spPr>
          <a:xfrm>
            <a:off x="52817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3C3668-425E-42AF-9153-D85AB10265DB}"/>
              </a:ext>
            </a:extLst>
          </p:cNvPr>
          <p:cNvSpPr/>
          <p:nvPr/>
        </p:nvSpPr>
        <p:spPr>
          <a:xfrm>
            <a:off x="3456097"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26BE9F-9D45-4C7C-A246-22793B8AAD0C}"/>
              </a:ext>
            </a:extLst>
          </p:cNvPr>
          <p:cNvSpPr/>
          <p:nvPr/>
        </p:nvSpPr>
        <p:spPr>
          <a:xfrm>
            <a:off x="6384020"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119262-45B7-4469-A336-2808D4AD9C0B}"/>
              </a:ext>
            </a:extLst>
          </p:cNvPr>
          <p:cNvSpPr/>
          <p:nvPr/>
        </p:nvSpPr>
        <p:spPr>
          <a:xfrm>
            <a:off x="931194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B26D704A-FE80-4DA1-86D1-53F1604806D2}"/>
              </a:ext>
            </a:extLst>
          </p:cNvPr>
          <p:cNvSpPr/>
          <p:nvPr/>
        </p:nvSpPr>
        <p:spPr>
          <a:xfrm>
            <a:off x="3609120"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5DD25093-A3CF-46CC-91B3-EAE419F70B29}"/>
              </a:ext>
            </a:extLst>
          </p:cNvPr>
          <p:cNvSpPr txBox="1"/>
          <p:nvPr/>
        </p:nvSpPr>
        <p:spPr>
          <a:xfrm>
            <a:off x="75186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A</a:t>
            </a:r>
            <a:endParaRPr lang="ko-KR" altLang="en-US" sz="1400" b="1" dirty="0">
              <a:cs typeface="Arial" pitchFamily="34" charset="0"/>
            </a:endParaRPr>
          </a:p>
        </p:txBody>
      </p:sp>
      <p:sp>
        <p:nvSpPr>
          <p:cNvPr id="9" name="TextBox 8">
            <a:extLst>
              <a:ext uri="{FF2B5EF4-FFF2-40B4-BE49-F238E27FC236}">
                <a16:creationId xmlns:a16="http://schemas.microsoft.com/office/drawing/2014/main" id="{3B0A765C-1E69-4D9D-ABE2-F26581F9DCE4}"/>
              </a:ext>
            </a:extLst>
          </p:cNvPr>
          <p:cNvSpPr txBox="1"/>
          <p:nvPr/>
        </p:nvSpPr>
        <p:spPr>
          <a:xfrm>
            <a:off x="3679789"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B</a:t>
            </a:r>
            <a:endParaRPr lang="ko-KR" altLang="en-US" sz="1400" b="1" dirty="0">
              <a:cs typeface="Arial" pitchFamily="34" charset="0"/>
            </a:endParaRPr>
          </a:p>
        </p:txBody>
      </p:sp>
      <p:sp>
        <p:nvSpPr>
          <p:cNvPr id="10" name="TextBox 9">
            <a:extLst>
              <a:ext uri="{FF2B5EF4-FFF2-40B4-BE49-F238E27FC236}">
                <a16:creationId xmlns:a16="http://schemas.microsoft.com/office/drawing/2014/main" id="{AB613EB7-EF72-4591-BE7E-CBBE1D0993E9}"/>
              </a:ext>
            </a:extLst>
          </p:cNvPr>
          <p:cNvSpPr txBox="1"/>
          <p:nvPr/>
        </p:nvSpPr>
        <p:spPr>
          <a:xfrm>
            <a:off x="6607712"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C</a:t>
            </a:r>
            <a:endParaRPr lang="ko-KR" altLang="en-US" sz="1400" b="1" dirty="0">
              <a:cs typeface="Arial" pitchFamily="34" charset="0"/>
            </a:endParaRPr>
          </a:p>
        </p:txBody>
      </p:sp>
      <p:sp>
        <p:nvSpPr>
          <p:cNvPr id="11" name="TextBox 10">
            <a:extLst>
              <a:ext uri="{FF2B5EF4-FFF2-40B4-BE49-F238E27FC236}">
                <a16:creationId xmlns:a16="http://schemas.microsoft.com/office/drawing/2014/main" id="{5296AD70-91DE-46E7-9B07-2559FE78E3B3}"/>
              </a:ext>
            </a:extLst>
          </p:cNvPr>
          <p:cNvSpPr txBox="1"/>
          <p:nvPr/>
        </p:nvSpPr>
        <p:spPr>
          <a:xfrm>
            <a:off x="953563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D</a:t>
            </a:r>
            <a:endParaRPr lang="ko-KR" altLang="en-US" sz="1400" b="1" dirty="0">
              <a:cs typeface="Arial" pitchFamily="34" charset="0"/>
            </a:endParaRPr>
          </a:p>
        </p:txBody>
      </p:sp>
      <p:sp>
        <p:nvSpPr>
          <p:cNvPr id="12" name="Frame 11">
            <a:extLst>
              <a:ext uri="{FF2B5EF4-FFF2-40B4-BE49-F238E27FC236}">
                <a16:creationId xmlns:a16="http://schemas.microsoft.com/office/drawing/2014/main" id="{BCF3A6BA-0DC1-4599-9DC8-01B44A353FE9}"/>
              </a:ext>
            </a:extLst>
          </p:cNvPr>
          <p:cNvSpPr/>
          <p:nvPr/>
        </p:nvSpPr>
        <p:spPr>
          <a:xfrm>
            <a:off x="681199"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DF2DA0C9-564D-45B8-82CC-F5848C12BD0B}"/>
              </a:ext>
            </a:extLst>
          </p:cNvPr>
          <p:cNvSpPr/>
          <p:nvPr/>
        </p:nvSpPr>
        <p:spPr>
          <a:xfrm>
            <a:off x="6537043"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3103404B-9B84-42C2-BE00-9EF7044419EB}"/>
              </a:ext>
            </a:extLst>
          </p:cNvPr>
          <p:cNvSpPr/>
          <p:nvPr/>
        </p:nvSpPr>
        <p:spPr>
          <a:xfrm>
            <a:off x="9464966"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3768376-AB76-4582-86B7-B1C232F19C6B}"/>
              </a:ext>
            </a:extLst>
          </p:cNvPr>
          <p:cNvSpPr txBox="1"/>
          <p:nvPr/>
        </p:nvSpPr>
        <p:spPr>
          <a:xfrm>
            <a:off x="3319671" y="214793"/>
            <a:ext cx="5563086"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16" name="TextBox 15">
            <a:extLst>
              <a:ext uri="{FF2B5EF4-FFF2-40B4-BE49-F238E27FC236}">
                <a16:creationId xmlns:a16="http://schemas.microsoft.com/office/drawing/2014/main" id="{A3B9CEFE-A774-40BD-8C9C-102609B2C037}"/>
              </a:ext>
            </a:extLst>
          </p:cNvPr>
          <p:cNvSpPr txBox="1"/>
          <p:nvPr/>
        </p:nvSpPr>
        <p:spPr>
          <a:xfrm>
            <a:off x="3319671" y="861955"/>
            <a:ext cx="5563086"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grpSp>
        <p:nvGrpSpPr>
          <p:cNvPr id="21" name="Group 20">
            <a:extLst>
              <a:ext uri="{FF2B5EF4-FFF2-40B4-BE49-F238E27FC236}">
                <a16:creationId xmlns:a16="http://schemas.microsoft.com/office/drawing/2014/main" id="{D5E07FA9-7244-41B8-84D0-3D1381182B0D}"/>
              </a:ext>
            </a:extLst>
          </p:cNvPr>
          <p:cNvGrpSpPr/>
          <p:nvPr/>
        </p:nvGrpSpPr>
        <p:grpSpPr>
          <a:xfrm>
            <a:off x="718547" y="5575508"/>
            <a:ext cx="1964188" cy="687213"/>
            <a:chOff x="-475010" y="1114178"/>
            <a:chExt cx="4241713" cy="687213"/>
          </a:xfrm>
        </p:grpSpPr>
        <p:sp>
          <p:nvSpPr>
            <p:cNvPr id="22" name="TextBox 21">
              <a:extLst>
                <a:ext uri="{FF2B5EF4-FFF2-40B4-BE49-F238E27FC236}">
                  <a16:creationId xmlns:a16="http://schemas.microsoft.com/office/drawing/2014/main" id="{8A5A085A-CE69-4AD6-864D-5A45656E5E4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3" name="TextBox 22">
              <a:extLst>
                <a:ext uri="{FF2B5EF4-FFF2-40B4-BE49-F238E27FC236}">
                  <a16:creationId xmlns:a16="http://schemas.microsoft.com/office/drawing/2014/main" id="{1BE42B99-ADD4-4B7C-83F6-3C3788AFFBE7}"/>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4" name="Group 23">
            <a:extLst>
              <a:ext uri="{FF2B5EF4-FFF2-40B4-BE49-F238E27FC236}">
                <a16:creationId xmlns:a16="http://schemas.microsoft.com/office/drawing/2014/main" id="{83D09539-7FEE-496A-9BAF-00F18684FAD6}"/>
              </a:ext>
            </a:extLst>
          </p:cNvPr>
          <p:cNvGrpSpPr/>
          <p:nvPr/>
        </p:nvGrpSpPr>
        <p:grpSpPr>
          <a:xfrm>
            <a:off x="3648297" y="5575508"/>
            <a:ext cx="1964188" cy="687213"/>
            <a:chOff x="-475010" y="1114178"/>
            <a:chExt cx="4241713" cy="687213"/>
          </a:xfrm>
        </p:grpSpPr>
        <p:sp>
          <p:nvSpPr>
            <p:cNvPr id="25" name="TextBox 24">
              <a:extLst>
                <a:ext uri="{FF2B5EF4-FFF2-40B4-BE49-F238E27FC236}">
                  <a16:creationId xmlns:a16="http://schemas.microsoft.com/office/drawing/2014/main" id="{0EB4ED94-1007-4316-9700-2DB37E4D02C9}"/>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9A64A5DE-A46E-4129-AC26-5366628E2D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7" name="Group 26">
            <a:extLst>
              <a:ext uri="{FF2B5EF4-FFF2-40B4-BE49-F238E27FC236}">
                <a16:creationId xmlns:a16="http://schemas.microsoft.com/office/drawing/2014/main" id="{9BE61B1E-BB3D-44DA-B700-FA5E118DB969}"/>
              </a:ext>
            </a:extLst>
          </p:cNvPr>
          <p:cNvGrpSpPr/>
          <p:nvPr/>
        </p:nvGrpSpPr>
        <p:grpSpPr>
          <a:xfrm>
            <a:off x="6578047" y="5575508"/>
            <a:ext cx="1964188" cy="687213"/>
            <a:chOff x="-475010" y="1114178"/>
            <a:chExt cx="4241713" cy="687213"/>
          </a:xfrm>
        </p:grpSpPr>
        <p:sp>
          <p:nvSpPr>
            <p:cNvPr id="28" name="TextBox 27">
              <a:extLst>
                <a:ext uri="{FF2B5EF4-FFF2-40B4-BE49-F238E27FC236}">
                  <a16:creationId xmlns:a16="http://schemas.microsoft.com/office/drawing/2014/main" id="{69FE8B4A-BFF9-4126-85E4-E2A288C7D25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16E3103-F674-4EEE-8BB6-B49B1A34A081}"/>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30" name="Group 29">
            <a:extLst>
              <a:ext uri="{FF2B5EF4-FFF2-40B4-BE49-F238E27FC236}">
                <a16:creationId xmlns:a16="http://schemas.microsoft.com/office/drawing/2014/main" id="{F395D2C2-CBBE-43D0-A171-7C6EDDB9998D}"/>
              </a:ext>
            </a:extLst>
          </p:cNvPr>
          <p:cNvGrpSpPr/>
          <p:nvPr/>
        </p:nvGrpSpPr>
        <p:grpSpPr>
          <a:xfrm>
            <a:off x="9507796" y="5575508"/>
            <a:ext cx="1964188" cy="687213"/>
            <a:chOff x="-475010" y="1114178"/>
            <a:chExt cx="4241713" cy="687213"/>
          </a:xfrm>
        </p:grpSpPr>
        <p:sp>
          <p:nvSpPr>
            <p:cNvPr id="31" name="TextBox 30">
              <a:extLst>
                <a:ext uri="{FF2B5EF4-FFF2-40B4-BE49-F238E27FC236}">
                  <a16:creationId xmlns:a16="http://schemas.microsoft.com/office/drawing/2014/main" id="{A6015C25-071D-4B6A-BDF9-1B7A8269801F}"/>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32" name="TextBox 31">
              <a:extLst>
                <a:ext uri="{FF2B5EF4-FFF2-40B4-BE49-F238E27FC236}">
                  <a16:creationId xmlns:a16="http://schemas.microsoft.com/office/drawing/2014/main" id="{FDFC2380-BA02-450D-8B2F-E7E5D0E0E5B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spTree>
    <p:extLst>
      <p:ext uri="{BB962C8B-B14F-4D97-AF65-F5344CB8AC3E}">
        <p14:creationId xmlns:p14="http://schemas.microsoft.com/office/powerpoint/2010/main" val="83174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ounded Rectangle 49">
            <a:extLst>
              <a:ext uri="{FF2B5EF4-FFF2-40B4-BE49-F238E27FC236}">
                <a16:creationId xmlns:a16="http://schemas.microsoft.com/office/drawing/2014/main" id="{A7967855-DE95-4312-9AB4-6745707E0E67}"/>
              </a:ext>
            </a:extLst>
          </p:cNvPr>
          <p:cNvSpPr/>
          <p:nvPr/>
        </p:nvSpPr>
        <p:spPr>
          <a:xfrm>
            <a:off x="916179" y="3777966"/>
            <a:ext cx="2232000" cy="2232838"/>
          </a:xfrm>
          <a:prstGeom prst="roundRect">
            <a:avLst>
              <a:gd name="adj" fmla="val 93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51">
            <a:extLst>
              <a:ext uri="{FF2B5EF4-FFF2-40B4-BE49-F238E27FC236}">
                <a16:creationId xmlns:a16="http://schemas.microsoft.com/office/drawing/2014/main" id="{1D9F3C2A-93F4-432D-B19E-C9763C6B1DB1}"/>
              </a:ext>
            </a:extLst>
          </p:cNvPr>
          <p:cNvSpPr/>
          <p:nvPr/>
        </p:nvSpPr>
        <p:spPr>
          <a:xfrm>
            <a:off x="3618950" y="3777966"/>
            <a:ext cx="2232000" cy="2232838"/>
          </a:xfrm>
          <a:prstGeom prst="roundRect">
            <a:avLst>
              <a:gd name="adj" fmla="val 9373"/>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52">
            <a:extLst>
              <a:ext uri="{FF2B5EF4-FFF2-40B4-BE49-F238E27FC236}">
                <a16:creationId xmlns:a16="http://schemas.microsoft.com/office/drawing/2014/main" id="{45E582F3-463E-40D2-82E2-7F153F1F01C1}"/>
              </a:ext>
            </a:extLst>
          </p:cNvPr>
          <p:cNvSpPr/>
          <p:nvPr/>
        </p:nvSpPr>
        <p:spPr>
          <a:xfrm>
            <a:off x="6321721" y="3777966"/>
            <a:ext cx="2232000" cy="2232838"/>
          </a:xfrm>
          <a:prstGeom prst="roundRect">
            <a:avLst>
              <a:gd name="adj" fmla="val 9373"/>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53">
            <a:extLst>
              <a:ext uri="{FF2B5EF4-FFF2-40B4-BE49-F238E27FC236}">
                <a16:creationId xmlns:a16="http://schemas.microsoft.com/office/drawing/2014/main" id="{141F8143-9E44-4067-B43F-746509FBC475}"/>
              </a:ext>
            </a:extLst>
          </p:cNvPr>
          <p:cNvSpPr/>
          <p:nvPr/>
        </p:nvSpPr>
        <p:spPr>
          <a:xfrm>
            <a:off x="9024491" y="3777966"/>
            <a:ext cx="2232000" cy="2232838"/>
          </a:xfrm>
          <a:prstGeom prst="roundRect">
            <a:avLst>
              <a:gd name="adj" fmla="val 9373"/>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21">
            <a:extLst>
              <a:ext uri="{FF2B5EF4-FFF2-40B4-BE49-F238E27FC236}">
                <a16:creationId xmlns:a16="http://schemas.microsoft.com/office/drawing/2014/main" id="{7924D3C5-AFFE-405E-8950-07932166EA7A}"/>
              </a:ext>
            </a:extLst>
          </p:cNvPr>
          <p:cNvSpPr/>
          <p:nvPr/>
        </p:nvSpPr>
        <p:spPr>
          <a:xfrm>
            <a:off x="9636491" y="3356335"/>
            <a:ext cx="1008000" cy="828000"/>
          </a:xfrm>
          <a:prstGeom prst="roundRect">
            <a:avLst>
              <a:gd name="adj" fmla="val 170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ounded Rectangle 46">
            <a:extLst>
              <a:ext uri="{FF2B5EF4-FFF2-40B4-BE49-F238E27FC236}">
                <a16:creationId xmlns:a16="http://schemas.microsoft.com/office/drawing/2014/main" id="{FBBDDA8A-6007-4763-9E80-1246F2531DB0}"/>
              </a:ext>
            </a:extLst>
          </p:cNvPr>
          <p:cNvSpPr/>
          <p:nvPr/>
        </p:nvSpPr>
        <p:spPr>
          <a:xfrm>
            <a:off x="1528179" y="3356335"/>
            <a:ext cx="1008000" cy="828000"/>
          </a:xfrm>
          <a:prstGeom prst="roundRect">
            <a:avLst>
              <a:gd name="adj" fmla="val 170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47">
            <a:extLst>
              <a:ext uri="{FF2B5EF4-FFF2-40B4-BE49-F238E27FC236}">
                <a16:creationId xmlns:a16="http://schemas.microsoft.com/office/drawing/2014/main" id="{9B0DDB14-B210-43DA-8513-E50D7B0F2330}"/>
              </a:ext>
            </a:extLst>
          </p:cNvPr>
          <p:cNvSpPr/>
          <p:nvPr/>
        </p:nvSpPr>
        <p:spPr>
          <a:xfrm>
            <a:off x="4230950" y="3356335"/>
            <a:ext cx="1008000" cy="828000"/>
          </a:xfrm>
          <a:prstGeom prst="roundRect">
            <a:avLst>
              <a:gd name="adj" fmla="val 170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48">
            <a:extLst>
              <a:ext uri="{FF2B5EF4-FFF2-40B4-BE49-F238E27FC236}">
                <a16:creationId xmlns:a16="http://schemas.microsoft.com/office/drawing/2014/main" id="{A63ABEF7-FA72-4233-BBE2-9AA92B9223D8}"/>
              </a:ext>
            </a:extLst>
          </p:cNvPr>
          <p:cNvSpPr/>
          <p:nvPr/>
        </p:nvSpPr>
        <p:spPr>
          <a:xfrm>
            <a:off x="6933721" y="3356335"/>
            <a:ext cx="1008000" cy="828000"/>
          </a:xfrm>
          <a:prstGeom prst="roundRect">
            <a:avLst>
              <a:gd name="adj" fmla="val 170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a:extLst>
              <a:ext uri="{FF2B5EF4-FFF2-40B4-BE49-F238E27FC236}">
                <a16:creationId xmlns:a16="http://schemas.microsoft.com/office/drawing/2014/main" id="{4504AABE-309E-4288-AAC1-A552BC5FF94C}"/>
              </a:ext>
            </a:extLst>
          </p:cNvPr>
          <p:cNvGrpSpPr/>
          <p:nvPr/>
        </p:nvGrpSpPr>
        <p:grpSpPr>
          <a:xfrm>
            <a:off x="1136034" y="4405677"/>
            <a:ext cx="1792290" cy="1378351"/>
            <a:chOff x="6728048" y="3326250"/>
            <a:chExt cx="1728192" cy="1247747"/>
          </a:xfrm>
        </p:grpSpPr>
        <p:sp>
          <p:nvSpPr>
            <p:cNvPr id="12" name="TextBox 11">
              <a:extLst>
                <a:ext uri="{FF2B5EF4-FFF2-40B4-BE49-F238E27FC236}">
                  <a16:creationId xmlns:a16="http://schemas.microsoft.com/office/drawing/2014/main" id="{4ADA96B8-0F14-4EBA-8E33-5D9D7808DDCC}"/>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3" name="TextBox 12">
              <a:extLst>
                <a:ext uri="{FF2B5EF4-FFF2-40B4-BE49-F238E27FC236}">
                  <a16:creationId xmlns:a16="http://schemas.microsoft.com/office/drawing/2014/main" id="{18F4F10A-3B18-4C6B-973D-DD65D12B3F7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1"/>
                  </a:solidFill>
                  <a:cs typeface="Arial" pitchFamily="34" charset="0"/>
                </a:rPr>
                <a:t>STRENGTHS</a:t>
              </a:r>
              <a:endParaRPr lang="ko-KR" altLang="en-US" sz="14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CB2D824A-2F96-48EC-9A81-786A4FA20D64}"/>
              </a:ext>
            </a:extLst>
          </p:cNvPr>
          <p:cNvGrpSpPr/>
          <p:nvPr/>
        </p:nvGrpSpPr>
        <p:grpSpPr>
          <a:xfrm>
            <a:off x="3838806" y="4405677"/>
            <a:ext cx="1792290" cy="1378351"/>
            <a:chOff x="6728048" y="3326250"/>
            <a:chExt cx="1728192" cy="1247747"/>
          </a:xfrm>
        </p:grpSpPr>
        <p:sp>
          <p:nvSpPr>
            <p:cNvPr id="15" name="TextBox 14">
              <a:extLst>
                <a:ext uri="{FF2B5EF4-FFF2-40B4-BE49-F238E27FC236}">
                  <a16:creationId xmlns:a16="http://schemas.microsoft.com/office/drawing/2014/main" id="{80EB8FF9-E80E-4B05-AC17-DF5552E74F8D}"/>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6" name="TextBox 15">
              <a:extLst>
                <a:ext uri="{FF2B5EF4-FFF2-40B4-BE49-F238E27FC236}">
                  <a16:creationId xmlns:a16="http://schemas.microsoft.com/office/drawing/2014/main" id="{F7C70FBA-B132-4308-9E69-36E72253403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2"/>
                  </a:solidFill>
                  <a:cs typeface="Arial" pitchFamily="34" charset="0"/>
                </a:rPr>
                <a:t>WEAKNESS</a:t>
              </a:r>
              <a:endParaRPr lang="ko-KR" altLang="en-US" sz="1400" b="1" dirty="0">
                <a:solidFill>
                  <a:schemeClr val="accent2"/>
                </a:solidFill>
                <a:cs typeface="Arial" pitchFamily="34" charset="0"/>
              </a:endParaRPr>
            </a:p>
          </p:txBody>
        </p:sp>
      </p:grpSp>
      <p:grpSp>
        <p:nvGrpSpPr>
          <p:cNvPr id="17" name="Group 16">
            <a:extLst>
              <a:ext uri="{FF2B5EF4-FFF2-40B4-BE49-F238E27FC236}">
                <a16:creationId xmlns:a16="http://schemas.microsoft.com/office/drawing/2014/main" id="{9DE2E86B-C1FE-4955-9F64-82B215157C61}"/>
              </a:ext>
            </a:extLst>
          </p:cNvPr>
          <p:cNvGrpSpPr/>
          <p:nvPr/>
        </p:nvGrpSpPr>
        <p:grpSpPr>
          <a:xfrm>
            <a:off x="6541576" y="4405677"/>
            <a:ext cx="1792290" cy="1378351"/>
            <a:chOff x="6728048" y="3326250"/>
            <a:chExt cx="1728192" cy="1247747"/>
          </a:xfrm>
        </p:grpSpPr>
        <p:sp>
          <p:nvSpPr>
            <p:cNvPr id="18" name="TextBox 17">
              <a:extLst>
                <a:ext uri="{FF2B5EF4-FFF2-40B4-BE49-F238E27FC236}">
                  <a16:creationId xmlns:a16="http://schemas.microsoft.com/office/drawing/2014/main" id="{3B22AA47-9EF6-4D00-9D89-3CE2D8F86725}"/>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9" name="TextBox 18">
              <a:extLst>
                <a:ext uri="{FF2B5EF4-FFF2-40B4-BE49-F238E27FC236}">
                  <a16:creationId xmlns:a16="http://schemas.microsoft.com/office/drawing/2014/main" id="{AA25328C-97EC-432B-B786-5C72D3270B70}"/>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3"/>
                  </a:solidFill>
                  <a:cs typeface="Arial" pitchFamily="34" charset="0"/>
                </a:rPr>
                <a:t>OPPORTUNITIES</a:t>
              </a:r>
              <a:endParaRPr lang="ko-KR" altLang="en-US" sz="14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03079BC6-C274-4A94-BF4D-876AC8F41B85}"/>
              </a:ext>
            </a:extLst>
          </p:cNvPr>
          <p:cNvGrpSpPr/>
          <p:nvPr/>
        </p:nvGrpSpPr>
        <p:grpSpPr>
          <a:xfrm>
            <a:off x="9244346" y="4405677"/>
            <a:ext cx="1792290" cy="1378351"/>
            <a:chOff x="6728048" y="3326250"/>
            <a:chExt cx="1728192" cy="1247747"/>
          </a:xfrm>
        </p:grpSpPr>
        <p:sp>
          <p:nvSpPr>
            <p:cNvPr id="21" name="TextBox 20">
              <a:extLst>
                <a:ext uri="{FF2B5EF4-FFF2-40B4-BE49-F238E27FC236}">
                  <a16:creationId xmlns:a16="http://schemas.microsoft.com/office/drawing/2014/main" id="{8BA9D56A-E932-4879-BCD1-031A74435586}"/>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2" name="TextBox 21">
              <a:extLst>
                <a:ext uri="{FF2B5EF4-FFF2-40B4-BE49-F238E27FC236}">
                  <a16:creationId xmlns:a16="http://schemas.microsoft.com/office/drawing/2014/main" id="{9942E617-7B7A-4C25-A0A5-7981F1F282F3}"/>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4"/>
                  </a:solidFill>
                  <a:cs typeface="Arial" pitchFamily="34" charset="0"/>
                </a:rPr>
                <a:t>THREATS</a:t>
              </a:r>
              <a:endParaRPr lang="ko-KR" altLang="en-US" sz="1400" b="1" dirty="0">
                <a:solidFill>
                  <a:schemeClr val="accent4"/>
                </a:solidFill>
                <a:cs typeface="Arial" pitchFamily="34" charset="0"/>
              </a:endParaRPr>
            </a:p>
          </p:txBody>
        </p:sp>
      </p:grpSp>
      <p:sp>
        <p:nvSpPr>
          <p:cNvPr id="23" name="TextBox 22">
            <a:extLst>
              <a:ext uri="{FF2B5EF4-FFF2-40B4-BE49-F238E27FC236}">
                <a16:creationId xmlns:a16="http://schemas.microsoft.com/office/drawing/2014/main" id="{EF68509D-7BBD-478A-B102-7F3FE79FEDB1}"/>
              </a:ext>
            </a:extLst>
          </p:cNvPr>
          <p:cNvSpPr txBox="1"/>
          <p:nvPr/>
        </p:nvSpPr>
        <p:spPr>
          <a:xfrm>
            <a:off x="1715781"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S</a:t>
            </a:r>
            <a:endParaRPr lang="ko-KR" altLang="en-US" sz="4400" b="1" dirty="0">
              <a:solidFill>
                <a:schemeClr val="bg1"/>
              </a:solidFill>
              <a:cs typeface="Arial" pitchFamily="34" charset="0"/>
            </a:endParaRPr>
          </a:p>
        </p:txBody>
      </p:sp>
      <p:sp>
        <p:nvSpPr>
          <p:cNvPr id="24" name="TextBox 23">
            <a:extLst>
              <a:ext uri="{FF2B5EF4-FFF2-40B4-BE49-F238E27FC236}">
                <a16:creationId xmlns:a16="http://schemas.microsoft.com/office/drawing/2014/main" id="{A3841F4F-23FB-48E0-B5C9-D4FFFF19E85E}"/>
              </a:ext>
            </a:extLst>
          </p:cNvPr>
          <p:cNvSpPr txBox="1"/>
          <p:nvPr/>
        </p:nvSpPr>
        <p:spPr>
          <a:xfrm>
            <a:off x="4418552"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W</a:t>
            </a:r>
            <a:endParaRPr lang="ko-KR" altLang="en-US" sz="4400" b="1" dirty="0">
              <a:solidFill>
                <a:schemeClr val="bg1"/>
              </a:solidFill>
              <a:cs typeface="Arial" pitchFamily="34" charset="0"/>
            </a:endParaRPr>
          </a:p>
        </p:txBody>
      </p:sp>
      <p:sp>
        <p:nvSpPr>
          <p:cNvPr id="25" name="TextBox 24">
            <a:extLst>
              <a:ext uri="{FF2B5EF4-FFF2-40B4-BE49-F238E27FC236}">
                <a16:creationId xmlns:a16="http://schemas.microsoft.com/office/drawing/2014/main" id="{948DA3C4-6E21-4B0C-A61C-78398935E7F8}"/>
              </a:ext>
            </a:extLst>
          </p:cNvPr>
          <p:cNvSpPr txBox="1"/>
          <p:nvPr/>
        </p:nvSpPr>
        <p:spPr>
          <a:xfrm>
            <a:off x="712132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O</a:t>
            </a:r>
            <a:endParaRPr lang="ko-KR" altLang="en-US" sz="4400" b="1" dirty="0">
              <a:solidFill>
                <a:schemeClr val="bg1"/>
              </a:solidFill>
              <a:cs typeface="Arial" pitchFamily="34" charset="0"/>
            </a:endParaRPr>
          </a:p>
        </p:txBody>
      </p:sp>
      <p:sp>
        <p:nvSpPr>
          <p:cNvPr id="26" name="TextBox 25">
            <a:extLst>
              <a:ext uri="{FF2B5EF4-FFF2-40B4-BE49-F238E27FC236}">
                <a16:creationId xmlns:a16="http://schemas.microsoft.com/office/drawing/2014/main" id="{10532058-2977-4E6C-B817-8AF90708B61E}"/>
              </a:ext>
            </a:extLst>
          </p:cNvPr>
          <p:cNvSpPr txBox="1"/>
          <p:nvPr/>
        </p:nvSpPr>
        <p:spPr>
          <a:xfrm>
            <a:off x="982409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T</a:t>
            </a:r>
            <a:endParaRPr lang="ko-KR" altLang="en-US" sz="4400" b="1" dirty="0">
              <a:solidFill>
                <a:schemeClr val="bg1"/>
              </a:solidFill>
              <a:cs typeface="Arial" pitchFamily="34" charset="0"/>
            </a:endParaRPr>
          </a:p>
        </p:txBody>
      </p:sp>
      <p:grpSp>
        <p:nvGrpSpPr>
          <p:cNvPr id="27" name="그룹 3">
            <a:extLst>
              <a:ext uri="{FF2B5EF4-FFF2-40B4-BE49-F238E27FC236}">
                <a16:creationId xmlns:a16="http://schemas.microsoft.com/office/drawing/2014/main" id="{28854F3A-F6EB-4C4F-9AC5-909B71ECD7D1}"/>
              </a:ext>
            </a:extLst>
          </p:cNvPr>
          <p:cNvGrpSpPr/>
          <p:nvPr/>
        </p:nvGrpSpPr>
        <p:grpSpPr>
          <a:xfrm>
            <a:off x="3832326" y="1815886"/>
            <a:ext cx="4527351" cy="720000"/>
            <a:chOff x="3874689" y="1815886"/>
            <a:chExt cx="4527351" cy="720000"/>
          </a:xfrm>
        </p:grpSpPr>
        <p:sp>
          <p:nvSpPr>
            <p:cNvPr id="28" name="Rectangle 27">
              <a:extLst>
                <a:ext uri="{FF2B5EF4-FFF2-40B4-BE49-F238E27FC236}">
                  <a16:creationId xmlns:a16="http://schemas.microsoft.com/office/drawing/2014/main" id="{5543EC05-7542-4881-A13D-4F78CDE8771D}"/>
                </a:ext>
              </a:extLst>
            </p:cNvPr>
            <p:cNvSpPr/>
            <p:nvPr userDrawn="1"/>
          </p:nvSpPr>
          <p:spPr>
            <a:xfrm>
              <a:off x="3874689" y="1815886"/>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9" name="Rectangle 28">
              <a:extLst>
                <a:ext uri="{FF2B5EF4-FFF2-40B4-BE49-F238E27FC236}">
                  <a16:creationId xmlns:a16="http://schemas.microsoft.com/office/drawing/2014/main" id="{B0244EA6-0483-4910-97AC-BC2506E41EF5}"/>
                </a:ext>
              </a:extLst>
            </p:cNvPr>
            <p:cNvSpPr/>
            <p:nvPr userDrawn="1"/>
          </p:nvSpPr>
          <p:spPr>
            <a:xfrm>
              <a:off x="5143806" y="1815886"/>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0" name="Rectangle 29">
              <a:extLst>
                <a:ext uri="{FF2B5EF4-FFF2-40B4-BE49-F238E27FC236}">
                  <a16:creationId xmlns:a16="http://schemas.microsoft.com/office/drawing/2014/main" id="{4045DD65-C40B-46FB-8F5D-C26FE0C08AB2}"/>
                </a:ext>
              </a:extLst>
            </p:cNvPr>
            <p:cNvSpPr/>
            <p:nvPr userDrawn="1"/>
          </p:nvSpPr>
          <p:spPr>
            <a:xfrm>
              <a:off x="6412923" y="1815886"/>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1" name="Rectangle 30">
              <a:extLst>
                <a:ext uri="{FF2B5EF4-FFF2-40B4-BE49-F238E27FC236}">
                  <a16:creationId xmlns:a16="http://schemas.microsoft.com/office/drawing/2014/main" id="{5E9BE501-838F-49C8-8828-DB7E7C9102FF}"/>
                </a:ext>
              </a:extLst>
            </p:cNvPr>
            <p:cNvSpPr/>
            <p:nvPr userDrawn="1"/>
          </p:nvSpPr>
          <p:spPr>
            <a:xfrm>
              <a:off x="7682040" y="1815886"/>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16F32FFE-566A-4B03-A71B-FE9AA0F19FB9}"/>
                </a:ext>
              </a:extLst>
            </p:cNvPr>
            <p:cNvSpPr txBox="1"/>
            <p:nvPr/>
          </p:nvSpPr>
          <p:spPr>
            <a:xfrm>
              <a:off x="3918290"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a:t>
              </a:r>
              <a:endParaRPr lang="ko-KR" altLang="en-US" sz="3200" b="1" dirty="0">
                <a:solidFill>
                  <a:schemeClr val="bg1"/>
                </a:solidFill>
                <a:cs typeface="Arial" pitchFamily="34" charset="0"/>
              </a:endParaRPr>
            </a:p>
          </p:txBody>
        </p:sp>
        <p:sp>
          <p:nvSpPr>
            <p:cNvPr id="33" name="TextBox 32">
              <a:extLst>
                <a:ext uri="{FF2B5EF4-FFF2-40B4-BE49-F238E27FC236}">
                  <a16:creationId xmlns:a16="http://schemas.microsoft.com/office/drawing/2014/main" id="{2EE96CC5-A9CA-4347-8CFF-A30BA484192C}"/>
                </a:ext>
              </a:extLst>
            </p:cNvPr>
            <p:cNvSpPr txBox="1"/>
            <p:nvPr/>
          </p:nvSpPr>
          <p:spPr>
            <a:xfrm>
              <a:off x="5187407"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W</a:t>
              </a:r>
              <a:endParaRPr lang="ko-KR" altLang="en-US" sz="3200" b="1" dirty="0">
                <a:solidFill>
                  <a:schemeClr val="bg1"/>
                </a:solidFill>
                <a:cs typeface="Arial" pitchFamily="34" charset="0"/>
              </a:endParaRPr>
            </a:p>
          </p:txBody>
        </p:sp>
        <p:sp>
          <p:nvSpPr>
            <p:cNvPr id="34" name="TextBox 33">
              <a:extLst>
                <a:ext uri="{FF2B5EF4-FFF2-40B4-BE49-F238E27FC236}">
                  <a16:creationId xmlns:a16="http://schemas.microsoft.com/office/drawing/2014/main" id="{FFEB3C38-FBEF-4294-A889-1329E3C5D40E}"/>
                </a:ext>
              </a:extLst>
            </p:cNvPr>
            <p:cNvSpPr txBox="1"/>
            <p:nvPr/>
          </p:nvSpPr>
          <p:spPr>
            <a:xfrm>
              <a:off x="6456524"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O</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58009BB8-B6D4-48FE-8D19-6A1E8CD8363C}"/>
                </a:ext>
              </a:extLst>
            </p:cNvPr>
            <p:cNvSpPr txBox="1"/>
            <p:nvPr/>
          </p:nvSpPr>
          <p:spPr>
            <a:xfrm>
              <a:off x="7725641"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T</a:t>
              </a:r>
              <a:endParaRPr lang="ko-KR" altLang="en-US" sz="3200" b="1" dirty="0">
                <a:solidFill>
                  <a:schemeClr val="bg1"/>
                </a:solidFill>
                <a:cs typeface="Arial" pitchFamily="34" charset="0"/>
              </a:endParaRPr>
            </a:p>
          </p:txBody>
        </p:sp>
      </p:grpSp>
      <p:cxnSp>
        <p:nvCxnSpPr>
          <p:cNvPr id="36" name="Elbow Connector 41">
            <a:extLst>
              <a:ext uri="{FF2B5EF4-FFF2-40B4-BE49-F238E27FC236}">
                <a16:creationId xmlns:a16="http://schemas.microsoft.com/office/drawing/2014/main" id="{022B7013-0B94-46A2-AED1-A2EBE4F0671D}"/>
              </a:ext>
            </a:extLst>
          </p:cNvPr>
          <p:cNvCxnSpPr>
            <a:cxnSpLocks/>
            <a:stCxn id="29" idx="2"/>
          </p:cNvCxnSpPr>
          <p:nvPr/>
        </p:nvCxnSpPr>
        <p:spPr>
          <a:xfrm rot="5400000">
            <a:off x="4691218" y="2586111"/>
            <a:ext cx="820450" cy="720000"/>
          </a:xfrm>
          <a:prstGeom prst="bentConnector3">
            <a:avLst/>
          </a:prstGeom>
          <a:ln w="254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42">
            <a:extLst>
              <a:ext uri="{FF2B5EF4-FFF2-40B4-BE49-F238E27FC236}">
                <a16:creationId xmlns:a16="http://schemas.microsoft.com/office/drawing/2014/main" id="{DA6E4E8A-3244-4E26-9E06-DA4DA218B502}"/>
              </a:ext>
            </a:extLst>
          </p:cNvPr>
          <p:cNvCxnSpPr>
            <a:stCxn id="30" idx="2"/>
          </p:cNvCxnSpPr>
          <p:nvPr/>
        </p:nvCxnSpPr>
        <p:spPr>
          <a:xfrm rot="16200000" flipH="1">
            <a:off x="6680335" y="2586110"/>
            <a:ext cx="820448" cy="720000"/>
          </a:xfrm>
          <a:prstGeom prst="bentConnector3">
            <a:avLst>
              <a:gd name="adj1" fmla="val 50000"/>
            </a:avLst>
          </a:prstGeom>
          <a:ln w="254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40">
            <a:extLst>
              <a:ext uri="{FF2B5EF4-FFF2-40B4-BE49-F238E27FC236}">
                <a16:creationId xmlns:a16="http://schemas.microsoft.com/office/drawing/2014/main" id="{3B613ACA-4C5C-4947-86DC-2153A3C3D28D}"/>
              </a:ext>
            </a:extLst>
          </p:cNvPr>
          <p:cNvCxnSpPr>
            <a:cxnSpLocks/>
          </p:cNvCxnSpPr>
          <p:nvPr/>
        </p:nvCxnSpPr>
        <p:spPr>
          <a:xfrm rot="5400000">
            <a:off x="2677957" y="1820200"/>
            <a:ext cx="857360" cy="2160000"/>
          </a:xfrm>
          <a:prstGeom prst="bentConnector3">
            <a:avLst>
              <a:gd name="adj1" fmla="val 50000"/>
            </a:avLst>
          </a:prstGeom>
          <a:ln w="25400">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0">
            <a:extLst>
              <a:ext uri="{FF2B5EF4-FFF2-40B4-BE49-F238E27FC236}">
                <a16:creationId xmlns:a16="http://schemas.microsoft.com/office/drawing/2014/main" id="{23C992FC-52D4-47E8-A8AC-3CF050A676DD}"/>
              </a:ext>
            </a:extLst>
          </p:cNvPr>
          <p:cNvCxnSpPr>
            <a:cxnSpLocks/>
          </p:cNvCxnSpPr>
          <p:nvPr/>
        </p:nvCxnSpPr>
        <p:spPr>
          <a:xfrm rot="16200000" flipH="1">
            <a:off x="8656683" y="1820200"/>
            <a:ext cx="857360" cy="2160000"/>
          </a:xfrm>
          <a:prstGeom prst="bentConnector3">
            <a:avLst>
              <a:gd name="adj1" fmla="val 50000"/>
            </a:avLst>
          </a:prstGeom>
          <a:ln w="254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3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0DBF1A88-8221-4D24-8DE7-952C4DCD18D0}"/>
              </a:ext>
            </a:extLst>
          </p:cNvPr>
          <p:cNvSpPr>
            <a:spLocks noEditPoints="1"/>
          </p:cNvSpPr>
          <p:nvPr/>
        </p:nvSpPr>
        <p:spPr bwMode="auto">
          <a:xfrm>
            <a:off x="625814" y="2396272"/>
            <a:ext cx="5120111" cy="313562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4" name="자유형 9">
            <a:extLst>
              <a:ext uri="{FF2B5EF4-FFF2-40B4-BE49-F238E27FC236}">
                <a16:creationId xmlns:a16="http://schemas.microsoft.com/office/drawing/2014/main" id="{01055EE0-55ED-43D9-B219-C3F8D88FCB62}"/>
              </a:ext>
            </a:extLst>
          </p:cNvPr>
          <p:cNvSpPr/>
          <p:nvPr/>
        </p:nvSpPr>
        <p:spPr>
          <a:xfrm>
            <a:off x="6344277" y="209254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A7E2FA7-94B4-4362-8E4D-EE131B97D130}"/>
              </a:ext>
            </a:extLst>
          </p:cNvPr>
          <p:cNvSpPr txBox="1"/>
          <p:nvPr/>
        </p:nvSpPr>
        <p:spPr>
          <a:xfrm>
            <a:off x="8216749" y="186171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6" name="TextBox 5">
            <a:extLst>
              <a:ext uri="{FF2B5EF4-FFF2-40B4-BE49-F238E27FC236}">
                <a16:creationId xmlns:a16="http://schemas.microsoft.com/office/drawing/2014/main" id="{604750C1-5B01-4B55-A067-1BD0FCDE5948}"/>
              </a:ext>
            </a:extLst>
          </p:cNvPr>
          <p:cNvSpPr txBox="1"/>
          <p:nvPr/>
        </p:nvSpPr>
        <p:spPr>
          <a:xfrm>
            <a:off x="6774994" y="1769379"/>
            <a:ext cx="1368000" cy="646331"/>
          </a:xfrm>
          <a:prstGeom prst="rect">
            <a:avLst/>
          </a:prstGeom>
          <a:noFill/>
        </p:spPr>
        <p:txBody>
          <a:bodyPr wrap="none" rtlCol="0" anchor="ctr">
            <a:spAutoFit/>
          </a:bodyPr>
          <a:lstStyle/>
          <a:p>
            <a:r>
              <a:rPr lang="en-US" altLang="ko-KR" sz="3600" b="1" dirty="0">
                <a:solidFill>
                  <a:schemeClr val="accent2"/>
                </a:solidFill>
              </a:rPr>
              <a:t>A 48</a:t>
            </a:r>
            <a:r>
              <a:rPr lang="en-US" altLang="ko-KR" sz="2000" b="1" dirty="0">
                <a:solidFill>
                  <a:schemeClr val="accent2"/>
                </a:solidFill>
              </a:rPr>
              <a:t>%</a:t>
            </a:r>
            <a:endParaRPr lang="ko-KR" altLang="en-US" sz="2000" b="1" dirty="0">
              <a:solidFill>
                <a:schemeClr val="accent2"/>
              </a:solidFill>
            </a:endParaRPr>
          </a:p>
        </p:txBody>
      </p:sp>
      <p:sp>
        <p:nvSpPr>
          <p:cNvPr id="7" name="자유형 19">
            <a:extLst>
              <a:ext uri="{FF2B5EF4-FFF2-40B4-BE49-F238E27FC236}">
                <a16:creationId xmlns:a16="http://schemas.microsoft.com/office/drawing/2014/main" id="{4553C62F-FD8B-4D24-BCD8-6371B10F492D}"/>
              </a:ext>
            </a:extLst>
          </p:cNvPr>
          <p:cNvSpPr/>
          <p:nvPr/>
        </p:nvSpPr>
        <p:spPr>
          <a:xfrm>
            <a:off x="6344277" y="290156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F6E3BB8-95A7-42DE-8B96-4703AA2F7C9F}"/>
              </a:ext>
            </a:extLst>
          </p:cNvPr>
          <p:cNvSpPr txBox="1"/>
          <p:nvPr/>
        </p:nvSpPr>
        <p:spPr>
          <a:xfrm>
            <a:off x="8216749" y="275655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en-US" altLang="ko-KR"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B09732BB-8F60-4A3D-B16B-E7B749EFB4A5}"/>
              </a:ext>
            </a:extLst>
          </p:cNvPr>
          <p:cNvSpPr txBox="1"/>
          <p:nvPr/>
        </p:nvSpPr>
        <p:spPr>
          <a:xfrm>
            <a:off x="6774994" y="2578399"/>
            <a:ext cx="1386918" cy="646331"/>
          </a:xfrm>
          <a:prstGeom prst="rect">
            <a:avLst/>
          </a:prstGeom>
          <a:noFill/>
        </p:spPr>
        <p:txBody>
          <a:bodyPr wrap="none" rtlCol="0" anchor="ctr">
            <a:spAutoFit/>
          </a:bodyPr>
          <a:lstStyle/>
          <a:p>
            <a:r>
              <a:rPr lang="en-US" altLang="ko-KR" sz="3600" b="1" dirty="0">
                <a:solidFill>
                  <a:schemeClr val="accent3"/>
                </a:solidFill>
              </a:rPr>
              <a:t>B 22</a:t>
            </a:r>
            <a:r>
              <a:rPr lang="en-US" altLang="ko-KR" sz="2000" b="1" dirty="0">
                <a:solidFill>
                  <a:schemeClr val="accent3"/>
                </a:solidFill>
              </a:rPr>
              <a:t>%</a:t>
            </a:r>
            <a:endParaRPr lang="ko-KR" altLang="en-US" sz="2000" b="1" dirty="0">
              <a:solidFill>
                <a:schemeClr val="accent3"/>
              </a:solidFill>
            </a:endParaRPr>
          </a:p>
        </p:txBody>
      </p:sp>
      <p:sp>
        <p:nvSpPr>
          <p:cNvPr id="10" name="자유형 22">
            <a:extLst>
              <a:ext uri="{FF2B5EF4-FFF2-40B4-BE49-F238E27FC236}">
                <a16:creationId xmlns:a16="http://schemas.microsoft.com/office/drawing/2014/main" id="{48946271-A52E-418D-BC4C-BD43B4A7B17C}"/>
              </a:ext>
            </a:extLst>
          </p:cNvPr>
          <p:cNvSpPr/>
          <p:nvPr/>
        </p:nvSpPr>
        <p:spPr>
          <a:xfrm>
            <a:off x="6344277" y="371058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AE5A9BA2-6600-422A-8015-56484FB676F1}"/>
              </a:ext>
            </a:extLst>
          </p:cNvPr>
          <p:cNvSpPr txBox="1"/>
          <p:nvPr/>
        </p:nvSpPr>
        <p:spPr>
          <a:xfrm>
            <a:off x="8216749" y="3575415"/>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F1A4CD4E-4477-4D3A-85BF-8C4CA9439D50}"/>
              </a:ext>
            </a:extLst>
          </p:cNvPr>
          <p:cNvSpPr txBox="1"/>
          <p:nvPr/>
        </p:nvSpPr>
        <p:spPr>
          <a:xfrm>
            <a:off x="6774994" y="3387419"/>
            <a:ext cx="1386918" cy="646331"/>
          </a:xfrm>
          <a:prstGeom prst="rect">
            <a:avLst/>
          </a:prstGeom>
          <a:noFill/>
        </p:spPr>
        <p:txBody>
          <a:bodyPr wrap="none" rtlCol="0" anchor="ctr">
            <a:spAutoFit/>
          </a:bodyPr>
          <a:lstStyle/>
          <a:p>
            <a:r>
              <a:rPr lang="en-US" altLang="ko-KR" sz="3600" b="1" dirty="0">
                <a:solidFill>
                  <a:schemeClr val="accent4"/>
                </a:solidFill>
              </a:rPr>
              <a:t>C 34</a:t>
            </a:r>
            <a:r>
              <a:rPr lang="en-US" altLang="ko-KR" sz="2000" b="1" dirty="0">
                <a:solidFill>
                  <a:schemeClr val="accent4"/>
                </a:solidFill>
              </a:rPr>
              <a:t>%</a:t>
            </a:r>
            <a:endParaRPr lang="ko-KR" altLang="en-US" sz="2000" b="1" dirty="0">
              <a:solidFill>
                <a:schemeClr val="accent4"/>
              </a:solidFill>
            </a:endParaRPr>
          </a:p>
        </p:txBody>
      </p:sp>
      <p:sp>
        <p:nvSpPr>
          <p:cNvPr id="13" name="자유형 28">
            <a:extLst>
              <a:ext uri="{FF2B5EF4-FFF2-40B4-BE49-F238E27FC236}">
                <a16:creationId xmlns:a16="http://schemas.microsoft.com/office/drawing/2014/main" id="{8DD2738E-402F-490D-A59F-8ADE60E3AD5F}"/>
              </a:ext>
            </a:extLst>
          </p:cNvPr>
          <p:cNvSpPr/>
          <p:nvPr/>
        </p:nvSpPr>
        <p:spPr>
          <a:xfrm>
            <a:off x="6344277" y="4519605"/>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96ADDE5-1163-4820-B44F-7C9A14F6D07A}"/>
              </a:ext>
            </a:extLst>
          </p:cNvPr>
          <p:cNvSpPr txBox="1"/>
          <p:nvPr/>
        </p:nvSpPr>
        <p:spPr>
          <a:xfrm>
            <a:off x="8216749" y="4288773"/>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4DC00865-8521-4AB8-95C3-0F651E1E0469}"/>
              </a:ext>
            </a:extLst>
          </p:cNvPr>
          <p:cNvSpPr txBox="1"/>
          <p:nvPr/>
        </p:nvSpPr>
        <p:spPr>
          <a:xfrm>
            <a:off x="6774994" y="4196440"/>
            <a:ext cx="1386918" cy="646331"/>
          </a:xfrm>
          <a:prstGeom prst="rect">
            <a:avLst/>
          </a:prstGeom>
          <a:noFill/>
        </p:spPr>
        <p:txBody>
          <a:bodyPr wrap="none" rtlCol="0" anchor="ctr">
            <a:spAutoFit/>
          </a:bodyPr>
          <a:lstStyle/>
          <a:p>
            <a:r>
              <a:rPr lang="en-US" altLang="ko-KR" sz="3600" b="1" dirty="0">
                <a:solidFill>
                  <a:schemeClr val="accent1"/>
                </a:solidFill>
              </a:rPr>
              <a:t>D 16</a:t>
            </a:r>
            <a:r>
              <a:rPr lang="en-US" altLang="ko-KR" sz="2000" b="1" dirty="0">
                <a:solidFill>
                  <a:schemeClr val="accent1"/>
                </a:solidFill>
              </a:rPr>
              <a:t>%</a:t>
            </a:r>
            <a:endParaRPr lang="ko-KR" altLang="en-US" sz="2000" b="1" dirty="0">
              <a:solidFill>
                <a:schemeClr val="accent1"/>
              </a:solidFill>
            </a:endParaRPr>
          </a:p>
        </p:txBody>
      </p:sp>
      <p:sp>
        <p:nvSpPr>
          <p:cNvPr id="16" name="자유형 11">
            <a:extLst>
              <a:ext uri="{FF2B5EF4-FFF2-40B4-BE49-F238E27FC236}">
                <a16:creationId xmlns:a16="http://schemas.microsoft.com/office/drawing/2014/main" id="{79391888-93C0-4FC6-B340-B0FC05C1D586}"/>
              </a:ext>
            </a:extLst>
          </p:cNvPr>
          <p:cNvSpPr/>
          <p:nvPr/>
        </p:nvSpPr>
        <p:spPr>
          <a:xfrm rot="10800000" flipV="1">
            <a:off x="6344277" y="5333421"/>
            <a:ext cx="5148000" cy="57985"/>
          </a:xfrm>
          <a:custGeom>
            <a:avLst/>
            <a:gdLst>
              <a:gd name="connsiteX0" fmla="*/ 0 w 4060371"/>
              <a:gd name="connsiteY0" fmla="*/ 0 h 0"/>
              <a:gd name="connsiteX1" fmla="*/ 4060371 w 4060371"/>
              <a:gd name="connsiteY1" fmla="*/ 0 h 0"/>
            </a:gdLst>
            <a:ahLst/>
            <a:cxnLst>
              <a:cxn ang="0">
                <a:pos x="connsiteX0" y="connsiteY0"/>
              </a:cxn>
              <a:cxn ang="0">
                <a:pos x="connsiteX1" y="connsiteY1"/>
              </a:cxn>
            </a:cxnLst>
            <a:rect l="l" t="t" r="r" b="b"/>
            <a:pathLst>
              <a:path w="4060371">
                <a:moveTo>
                  <a:pt x="0" y="0"/>
                </a:moveTo>
                <a:lnTo>
                  <a:pt x="4060371" y="0"/>
                </a:lnTo>
              </a:path>
            </a:pathLst>
          </a:cu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타원 32">
            <a:extLst>
              <a:ext uri="{FF2B5EF4-FFF2-40B4-BE49-F238E27FC236}">
                <a16:creationId xmlns:a16="http://schemas.microsoft.com/office/drawing/2014/main" id="{5FA055C5-947D-4EC5-953F-8B54D17A60AF}"/>
              </a:ext>
            </a:extLst>
          </p:cNvPr>
          <p:cNvSpPr/>
          <p:nvPr/>
        </p:nvSpPr>
        <p:spPr>
          <a:xfrm>
            <a:off x="6797074" y="4928132"/>
            <a:ext cx="792088" cy="792088"/>
          </a:xfrm>
          <a:prstGeom prst="ellipse">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타원 33">
            <a:extLst>
              <a:ext uri="{FF2B5EF4-FFF2-40B4-BE49-F238E27FC236}">
                <a16:creationId xmlns:a16="http://schemas.microsoft.com/office/drawing/2014/main" id="{30C94761-2ABB-4F6F-BA61-E6292AF99AFF}"/>
              </a:ext>
            </a:extLst>
          </p:cNvPr>
          <p:cNvSpPr/>
          <p:nvPr/>
        </p:nvSpPr>
        <p:spPr>
          <a:xfrm>
            <a:off x="8553790" y="4928132"/>
            <a:ext cx="792088" cy="792088"/>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타원 34">
            <a:extLst>
              <a:ext uri="{FF2B5EF4-FFF2-40B4-BE49-F238E27FC236}">
                <a16:creationId xmlns:a16="http://schemas.microsoft.com/office/drawing/2014/main" id="{F94E028B-77A9-4399-8D34-CA95012E8689}"/>
              </a:ext>
            </a:extLst>
          </p:cNvPr>
          <p:cNvSpPr/>
          <p:nvPr/>
        </p:nvSpPr>
        <p:spPr>
          <a:xfrm>
            <a:off x="10310506" y="4928132"/>
            <a:ext cx="792088" cy="792088"/>
          </a:xfrm>
          <a:prstGeom prst="ellipse">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CF5A7A6E-A9D6-4577-ABF2-33EB9DAF943C}"/>
              </a:ext>
            </a:extLst>
          </p:cNvPr>
          <p:cNvSpPr txBox="1"/>
          <p:nvPr/>
        </p:nvSpPr>
        <p:spPr>
          <a:xfrm>
            <a:off x="657914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1" name="TextBox 20">
            <a:extLst>
              <a:ext uri="{FF2B5EF4-FFF2-40B4-BE49-F238E27FC236}">
                <a16:creationId xmlns:a16="http://schemas.microsoft.com/office/drawing/2014/main" id="{118712E2-2498-4C8E-8F8A-53EE1AD8BF70}"/>
              </a:ext>
            </a:extLst>
          </p:cNvPr>
          <p:cNvSpPr txBox="1"/>
          <p:nvPr/>
        </p:nvSpPr>
        <p:spPr>
          <a:xfrm>
            <a:off x="833356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2" name="TextBox 21">
            <a:extLst>
              <a:ext uri="{FF2B5EF4-FFF2-40B4-BE49-F238E27FC236}">
                <a16:creationId xmlns:a16="http://schemas.microsoft.com/office/drawing/2014/main" id="{333473A0-251E-4531-9443-55B5AF070CFC}"/>
              </a:ext>
            </a:extLst>
          </p:cNvPr>
          <p:cNvSpPr txBox="1"/>
          <p:nvPr/>
        </p:nvSpPr>
        <p:spPr>
          <a:xfrm>
            <a:off x="10087984"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grpSp>
        <p:nvGrpSpPr>
          <p:cNvPr id="23" name="그룹 100">
            <a:extLst>
              <a:ext uri="{FF2B5EF4-FFF2-40B4-BE49-F238E27FC236}">
                <a16:creationId xmlns:a16="http://schemas.microsoft.com/office/drawing/2014/main" id="{12CDCE2A-2024-44B3-8C3D-CBCA56E36BA2}"/>
              </a:ext>
            </a:extLst>
          </p:cNvPr>
          <p:cNvGrpSpPr/>
          <p:nvPr/>
        </p:nvGrpSpPr>
        <p:grpSpPr>
          <a:xfrm>
            <a:off x="2629999" y="2592571"/>
            <a:ext cx="514923" cy="514923"/>
            <a:chOff x="1813250" y="2081018"/>
            <a:chExt cx="616404" cy="616404"/>
          </a:xfrm>
        </p:grpSpPr>
        <p:grpSp>
          <p:nvGrpSpPr>
            <p:cNvPr id="24" name="그룹 101">
              <a:extLst>
                <a:ext uri="{FF2B5EF4-FFF2-40B4-BE49-F238E27FC236}">
                  <a16:creationId xmlns:a16="http://schemas.microsoft.com/office/drawing/2014/main" id="{3C107B77-72FC-442D-BC55-8A6AA083CAFB}"/>
                </a:ext>
              </a:extLst>
            </p:cNvPr>
            <p:cNvGrpSpPr/>
            <p:nvPr/>
          </p:nvGrpSpPr>
          <p:grpSpPr>
            <a:xfrm>
              <a:off x="1813250" y="2081018"/>
              <a:ext cx="616404" cy="616404"/>
              <a:chOff x="10579276" y="3457866"/>
              <a:chExt cx="1097175" cy="1097175"/>
            </a:xfrm>
          </p:grpSpPr>
          <p:sp>
            <p:nvSpPr>
              <p:cNvPr id="26" name="눈물 방울 103">
                <a:extLst>
                  <a:ext uri="{FF2B5EF4-FFF2-40B4-BE49-F238E27FC236}">
                    <a16:creationId xmlns:a16="http://schemas.microsoft.com/office/drawing/2014/main" id="{1F1C1FA2-3769-4C10-8B99-BAFED3622137}"/>
                  </a:ext>
                </a:extLst>
              </p:cNvPr>
              <p:cNvSpPr/>
              <p:nvPr/>
            </p:nvSpPr>
            <p:spPr>
              <a:xfrm rot="8100000">
                <a:off x="10579276" y="3457866"/>
                <a:ext cx="1097175" cy="1097175"/>
              </a:xfrm>
              <a:prstGeom prst="teardrop">
                <a:avLst>
                  <a:gd name="adj" fmla="val 114821"/>
                </a:avLst>
              </a:prstGeom>
              <a:solidFill>
                <a:schemeClr val="accent2"/>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104">
                <a:extLst>
                  <a:ext uri="{FF2B5EF4-FFF2-40B4-BE49-F238E27FC236}">
                    <a16:creationId xmlns:a16="http://schemas.microsoft.com/office/drawing/2014/main" id="{29A1F685-FB3F-48C3-9574-76EAF823DCD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a:extLst>
                <a:ext uri="{FF2B5EF4-FFF2-40B4-BE49-F238E27FC236}">
                  <a16:creationId xmlns:a16="http://schemas.microsoft.com/office/drawing/2014/main" id="{1FB0F3F9-3363-466B-B724-49AE17D28962}"/>
                </a:ext>
              </a:extLst>
            </p:cNvPr>
            <p:cNvSpPr txBox="1"/>
            <p:nvPr/>
          </p:nvSpPr>
          <p:spPr>
            <a:xfrm>
              <a:off x="1900178" y="214599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A</a:t>
              </a:r>
              <a:endParaRPr lang="ko-KR" altLang="en-US" sz="2000" b="1" dirty="0">
                <a:solidFill>
                  <a:schemeClr val="tx1">
                    <a:lumMod val="75000"/>
                    <a:lumOff val="25000"/>
                  </a:schemeClr>
                </a:solidFill>
              </a:endParaRPr>
            </a:p>
          </p:txBody>
        </p:sp>
      </p:grpSp>
      <p:grpSp>
        <p:nvGrpSpPr>
          <p:cNvPr id="28" name="그룹 105">
            <a:extLst>
              <a:ext uri="{FF2B5EF4-FFF2-40B4-BE49-F238E27FC236}">
                <a16:creationId xmlns:a16="http://schemas.microsoft.com/office/drawing/2014/main" id="{3CC61D99-3A12-4C5B-B527-73F84DCFCD46}"/>
              </a:ext>
            </a:extLst>
          </p:cNvPr>
          <p:cNvGrpSpPr/>
          <p:nvPr/>
        </p:nvGrpSpPr>
        <p:grpSpPr>
          <a:xfrm>
            <a:off x="1438676" y="3773850"/>
            <a:ext cx="514923" cy="514923"/>
            <a:chOff x="3327523" y="1634051"/>
            <a:chExt cx="616404" cy="616404"/>
          </a:xfrm>
        </p:grpSpPr>
        <p:grpSp>
          <p:nvGrpSpPr>
            <p:cNvPr id="29" name="그룹 106">
              <a:extLst>
                <a:ext uri="{FF2B5EF4-FFF2-40B4-BE49-F238E27FC236}">
                  <a16:creationId xmlns:a16="http://schemas.microsoft.com/office/drawing/2014/main" id="{479AA8E8-56FD-4613-A826-F11F9A16DE68}"/>
                </a:ext>
              </a:extLst>
            </p:cNvPr>
            <p:cNvGrpSpPr/>
            <p:nvPr/>
          </p:nvGrpSpPr>
          <p:grpSpPr>
            <a:xfrm>
              <a:off x="3327523" y="1634051"/>
              <a:ext cx="616404" cy="616404"/>
              <a:chOff x="10579276" y="3457866"/>
              <a:chExt cx="1097175" cy="1097175"/>
            </a:xfrm>
          </p:grpSpPr>
          <p:sp>
            <p:nvSpPr>
              <p:cNvPr id="31" name="눈물 방울 108">
                <a:extLst>
                  <a:ext uri="{FF2B5EF4-FFF2-40B4-BE49-F238E27FC236}">
                    <a16:creationId xmlns:a16="http://schemas.microsoft.com/office/drawing/2014/main" id="{F462A177-F643-43F8-9B5B-D9EADCF94FA1}"/>
                  </a:ext>
                </a:extLst>
              </p:cNvPr>
              <p:cNvSpPr/>
              <p:nvPr/>
            </p:nvSpPr>
            <p:spPr>
              <a:xfrm rot="8100000">
                <a:off x="10579276" y="3457866"/>
                <a:ext cx="1097175" cy="1097175"/>
              </a:xfrm>
              <a:prstGeom prst="teardrop">
                <a:avLst>
                  <a:gd name="adj" fmla="val 114821"/>
                </a:avLst>
              </a:prstGeom>
              <a:solidFill>
                <a:schemeClr val="accent3"/>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109">
                <a:extLst>
                  <a:ext uri="{FF2B5EF4-FFF2-40B4-BE49-F238E27FC236}">
                    <a16:creationId xmlns:a16="http://schemas.microsoft.com/office/drawing/2014/main" id="{F115FA08-AA5E-4B2C-908B-96E4275A47DC}"/>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5C24A490-DAEC-4E81-A0C3-58A5EF26DEAC}"/>
                </a:ext>
              </a:extLst>
            </p:cNvPr>
            <p:cNvSpPr txBox="1"/>
            <p:nvPr/>
          </p:nvSpPr>
          <p:spPr>
            <a:xfrm>
              <a:off x="3431807" y="1709580"/>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B</a:t>
              </a:r>
              <a:endParaRPr lang="ko-KR" altLang="en-US" sz="2000" b="1" dirty="0">
                <a:solidFill>
                  <a:schemeClr val="tx1">
                    <a:lumMod val="75000"/>
                    <a:lumOff val="25000"/>
                  </a:schemeClr>
                </a:solidFill>
              </a:endParaRPr>
            </a:p>
          </p:txBody>
        </p:sp>
      </p:grpSp>
      <p:grpSp>
        <p:nvGrpSpPr>
          <p:cNvPr id="33" name="그룹 110">
            <a:extLst>
              <a:ext uri="{FF2B5EF4-FFF2-40B4-BE49-F238E27FC236}">
                <a16:creationId xmlns:a16="http://schemas.microsoft.com/office/drawing/2014/main" id="{B68F94C6-BECC-45DE-B46B-5EFD2806B22C}"/>
              </a:ext>
            </a:extLst>
          </p:cNvPr>
          <p:cNvGrpSpPr/>
          <p:nvPr/>
        </p:nvGrpSpPr>
        <p:grpSpPr>
          <a:xfrm>
            <a:off x="3378077" y="3401361"/>
            <a:ext cx="514923" cy="514923"/>
            <a:chOff x="3012998" y="3521197"/>
            <a:chExt cx="616404" cy="616404"/>
          </a:xfrm>
        </p:grpSpPr>
        <p:grpSp>
          <p:nvGrpSpPr>
            <p:cNvPr id="34" name="그룹 111">
              <a:extLst>
                <a:ext uri="{FF2B5EF4-FFF2-40B4-BE49-F238E27FC236}">
                  <a16:creationId xmlns:a16="http://schemas.microsoft.com/office/drawing/2014/main" id="{BE33A5F4-F5F1-40F5-94B5-935278B23F71}"/>
                </a:ext>
              </a:extLst>
            </p:cNvPr>
            <p:cNvGrpSpPr/>
            <p:nvPr/>
          </p:nvGrpSpPr>
          <p:grpSpPr>
            <a:xfrm>
              <a:off x="3012998" y="3521197"/>
              <a:ext cx="616404" cy="616404"/>
              <a:chOff x="10579276" y="3457866"/>
              <a:chExt cx="1097175" cy="1097175"/>
            </a:xfrm>
          </p:grpSpPr>
          <p:sp>
            <p:nvSpPr>
              <p:cNvPr id="36" name="눈물 방울 113">
                <a:extLst>
                  <a:ext uri="{FF2B5EF4-FFF2-40B4-BE49-F238E27FC236}">
                    <a16:creationId xmlns:a16="http://schemas.microsoft.com/office/drawing/2014/main" id="{412C22E5-8317-4CB9-97D3-A49E1615C0E7}"/>
                  </a:ext>
                </a:extLst>
              </p:cNvPr>
              <p:cNvSpPr/>
              <p:nvPr/>
            </p:nvSpPr>
            <p:spPr>
              <a:xfrm rot="8100000">
                <a:off x="10579276" y="3457866"/>
                <a:ext cx="1097175" cy="1097175"/>
              </a:xfrm>
              <a:prstGeom prst="teardrop">
                <a:avLst>
                  <a:gd name="adj" fmla="val 114821"/>
                </a:avLst>
              </a:prstGeom>
              <a:solidFill>
                <a:schemeClr val="accent4"/>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4">
                <a:extLst>
                  <a:ext uri="{FF2B5EF4-FFF2-40B4-BE49-F238E27FC236}">
                    <a16:creationId xmlns:a16="http://schemas.microsoft.com/office/drawing/2014/main" id="{4A0B6754-16F4-408E-A1CB-C277C1FB0F3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A12F2CA3-468D-40AE-8530-6C2922092DB8}"/>
                </a:ext>
              </a:extLst>
            </p:cNvPr>
            <p:cNvSpPr txBox="1"/>
            <p:nvPr/>
          </p:nvSpPr>
          <p:spPr>
            <a:xfrm>
              <a:off x="3095242" y="359654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C</a:t>
              </a:r>
              <a:endParaRPr lang="ko-KR" altLang="en-US" sz="2000" b="1" dirty="0">
                <a:solidFill>
                  <a:schemeClr val="tx1">
                    <a:lumMod val="75000"/>
                    <a:lumOff val="25000"/>
                  </a:schemeClr>
                </a:solidFill>
              </a:endParaRPr>
            </a:p>
          </p:txBody>
        </p:sp>
      </p:grpSp>
      <p:grpSp>
        <p:nvGrpSpPr>
          <p:cNvPr id="38" name="그룹 115">
            <a:extLst>
              <a:ext uri="{FF2B5EF4-FFF2-40B4-BE49-F238E27FC236}">
                <a16:creationId xmlns:a16="http://schemas.microsoft.com/office/drawing/2014/main" id="{0AED486D-4EF4-4F1C-9B70-42074248D8F4}"/>
              </a:ext>
            </a:extLst>
          </p:cNvPr>
          <p:cNvGrpSpPr/>
          <p:nvPr/>
        </p:nvGrpSpPr>
        <p:grpSpPr>
          <a:xfrm>
            <a:off x="4384840" y="3948015"/>
            <a:ext cx="514923" cy="514923"/>
            <a:chOff x="6150365" y="2029275"/>
            <a:chExt cx="616404" cy="616404"/>
          </a:xfrm>
        </p:grpSpPr>
        <p:grpSp>
          <p:nvGrpSpPr>
            <p:cNvPr id="39" name="그룹 116">
              <a:extLst>
                <a:ext uri="{FF2B5EF4-FFF2-40B4-BE49-F238E27FC236}">
                  <a16:creationId xmlns:a16="http://schemas.microsoft.com/office/drawing/2014/main" id="{25C0C1BA-4CEC-42D4-BBBF-4DA8869DCA96}"/>
                </a:ext>
              </a:extLst>
            </p:cNvPr>
            <p:cNvGrpSpPr/>
            <p:nvPr/>
          </p:nvGrpSpPr>
          <p:grpSpPr>
            <a:xfrm>
              <a:off x="6150365" y="2029275"/>
              <a:ext cx="616404" cy="616404"/>
              <a:chOff x="10579276" y="3457866"/>
              <a:chExt cx="1097175" cy="1097175"/>
            </a:xfrm>
          </p:grpSpPr>
          <p:sp>
            <p:nvSpPr>
              <p:cNvPr id="41" name="눈물 방울 118">
                <a:extLst>
                  <a:ext uri="{FF2B5EF4-FFF2-40B4-BE49-F238E27FC236}">
                    <a16:creationId xmlns:a16="http://schemas.microsoft.com/office/drawing/2014/main" id="{5E9974BD-E2F5-468E-B2A5-FA7FF200C152}"/>
                  </a:ext>
                </a:extLst>
              </p:cNvPr>
              <p:cNvSpPr/>
              <p:nvPr/>
            </p:nvSpPr>
            <p:spPr>
              <a:xfrm rot="8100000">
                <a:off x="10579276" y="3457866"/>
                <a:ext cx="1097175" cy="1097175"/>
              </a:xfrm>
              <a:prstGeom prst="teardrop">
                <a:avLst>
                  <a:gd name="adj" fmla="val 114821"/>
                </a:avLst>
              </a:prstGeom>
              <a:solidFill>
                <a:schemeClr val="accent1"/>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119">
                <a:extLst>
                  <a:ext uri="{FF2B5EF4-FFF2-40B4-BE49-F238E27FC236}">
                    <a16:creationId xmlns:a16="http://schemas.microsoft.com/office/drawing/2014/main" id="{C4562365-A7EA-487A-811E-D20A6C54C84E}"/>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C2651270-56BC-418F-9072-BC13A04D59B1}"/>
                </a:ext>
              </a:extLst>
            </p:cNvPr>
            <p:cNvSpPr txBox="1"/>
            <p:nvPr/>
          </p:nvSpPr>
          <p:spPr>
            <a:xfrm>
              <a:off x="6245031" y="2099244"/>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D</a:t>
              </a:r>
              <a:endParaRPr lang="ko-KR" altLang="en-US" sz="2000" b="1" dirty="0">
                <a:solidFill>
                  <a:schemeClr val="tx1">
                    <a:lumMod val="75000"/>
                    <a:lumOff val="25000"/>
                  </a:schemeClr>
                </a:solidFill>
              </a:endParaRPr>
            </a:p>
          </p:txBody>
        </p:sp>
      </p:grpSp>
      <p:cxnSp>
        <p:nvCxnSpPr>
          <p:cNvPr id="43" name="직선 연결선 5">
            <a:extLst>
              <a:ext uri="{FF2B5EF4-FFF2-40B4-BE49-F238E27FC236}">
                <a16:creationId xmlns:a16="http://schemas.microsoft.com/office/drawing/2014/main" id="{E467FA38-F7B2-4FFB-ACF9-96478FF82075}"/>
              </a:ext>
            </a:extLst>
          </p:cNvPr>
          <p:cNvCxnSpPr>
            <a:cxnSpLocks/>
          </p:cNvCxnSpPr>
          <p:nvPr/>
        </p:nvCxnSpPr>
        <p:spPr>
          <a:xfrm flipH="1">
            <a:off x="6195692" y="1831523"/>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Rounded Rectangle 25">
            <a:extLst>
              <a:ext uri="{FF2B5EF4-FFF2-40B4-BE49-F238E27FC236}">
                <a16:creationId xmlns:a16="http://schemas.microsoft.com/office/drawing/2014/main" id="{DDB0F0D2-AB9E-42A6-AB10-345D9441261B}"/>
              </a:ext>
            </a:extLst>
          </p:cNvPr>
          <p:cNvSpPr/>
          <p:nvPr/>
        </p:nvSpPr>
        <p:spPr>
          <a:xfrm>
            <a:off x="10481482" y="5181767"/>
            <a:ext cx="477765" cy="35012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Trapezoid 22">
            <a:extLst>
              <a:ext uri="{FF2B5EF4-FFF2-40B4-BE49-F238E27FC236}">
                <a16:creationId xmlns:a16="http://schemas.microsoft.com/office/drawing/2014/main" id="{36DA2DFC-F2DE-435F-B803-69AB08EEB699}"/>
              </a:ext>
            </a:extLst>
          </p:cNvPr>
          <p:cNvSpPr>
            <a:spLocks noChangeAspect="1"/>
          </p:cNvSpPr>
          <p:nvPr/>
        </p:nvSpPr>
        <p:spPr>
          <a:xfrm>
            <a:off x="8703543" y="5181767"/>
            <a:ext cx="507761" cy="258308"/>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Freeform 53">
            <a:extLst>
              <a:ext uri="{FF2B5EF4-FFF2-40B4-BE49-F238E27FC236}">
                <a16:creationId xmlns:a16="http://schemas.microsoft.com/office/drawing/2014/main" id="{66EBF256-52B3-44E0-B1B1-7033779C743E}"/>
              </a:ext>
            </a:extLst>
          </p:cNvPr>
          <p:cNvSpPr/>
          <p:nvPr/>
        </p:nvSpPr>
        <p:spPr>
          <a:xfrm>
            <a:off x="7009506" y="5154682"/>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678069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799B35-A872-4D8F-9E4D-F5C72C8DCBCD}"/>
              </a:ext>
            </a:extLst>
          </p:cNvPr>
          <p:cNvSpPr>
            <a:spLocks noGrp="1"/>
          </p:cNvSpPr>
          <p:nvPr>
            <p:ph type="pic" sz="quarter" idx="14"/>
          </p:nvPr>
        </p:nvSpPr>
        <p:spPr/>
      </p:sp>
      <p:sp>
        <p:nvSpPr>
          <p:cNvPr id="4" name="TextBox 3">
            <a:extLst>
              <a:ext uri="{FF2B5EF4-FFF2-40B4-BE49-F238E27FC236}">
                <a16:creationId xmlns:a16="http://schemas.microsoft.com/office/drawing/2014/main" id="{D38CB5B5-5A80-4016-A9BC-C87673224B2C}"/>
              </a:ext>
            </a:extLst>
          </p:cNvPr>
          <p:cNvSpPr txBox="1"/>
          <p:nvPr/>
        </p:nvSpPr>
        <p:spPr>
          <a:xfrm>
            <a:off x="2313466" y="441417"/>
            <a:ext cx="7565067" cy="769441"/>
          </a:xfrm>
          <a:prstGeom prst="rect">
            <a:avLst/>
          </a:prstGeom>
          <a:noFill/>
        </p:spPr>
        <p:txBody>
          <a:bodyPr wrap="square" rtlCol="0" anchor="ctr">
            <a:spAutoFit/>
          </a:bodyPr>
          <a:lstStyle/>
          <a:p>
            <a:pPr algn="ctr"/>
            <a:r>
              <a:rPr lang="en-US" altLang="ko-KR" sz="4400" b="1" dirty="0">
                <a:solidFill>
                  <a:schemeClr val="bg1"/>
                </a:solidFill>
                <a:cs typeface="Arial" pitchFamily="34" charset="0"/>
              </a:rPr>
              <a:t>Awesome </a:t>
            </a:r>
            <a:r>
              <a:rPr lang="en-GB" altLang="ko-KR" sz="4400" b="1" dirty="0">
                <a:solidFill>
                  <a:schemeClr val="bg1"/>
                </a:solidFill>
                <a:cs typeface="Arial" pitchFamily="34" charset="0"/>
              </a:rPr>
              <a:t>P</a:t>
            </a:r>
            <a:r>
              <a:rPr lang="en-US" altLang="ko-KR" sz="4400" b="1" dirty="0" err="1">
                <a:solidFill>
                  <a:schemeClr val="bg1"/>
                </a:solidFill>
                <a:cs typeface="Arial" pitchFamily="34" charset="0"/>
              </a:rPr>
              <a:t>resentation</a:t>
            </a:r>
            <a:endParaRPr lang="en-US" altLang="ko-KR" sz="4400" b="1" dirty="0">
              <a:solidFill>
                <a:schemeClr val="bg1"/>
              </a:solidFill>
              <a:cs typeface="Arial" pitchFamily="34" charset="0"/>
            </a:endParaRPr>
          </a:p>
        </p:txBody>
      </p:sp>
      <p:sp>
        <p:nvSpPr>
          <p:cNvPr id="5" name="Frame 4">
            <a:extLst>
              <a:ext uri="{FF2B5EF4-FFF2-40B4-BE49-F238E27FC236}">
                <a16:creationId xmlns:a16="http://schemas.microsoft.com/office/drawing/2014/main" id="{FF0605A0-1EE2-41F9-BC21-918F948510E5}"/>
              </a:ext>
            </a:extLst>
          </p:cNvPr>
          <p:cNvSpPr/>
          <p:nvPr/>
        </p:nvSpPr>
        <p:spPr>
          <a:xfrm>
            <a:off x="180975" y="171450"/>
            <a:ext cx="11830050" cy="6515100"/>
          </a:xfrm>
          <a:prstGeom prst="frame">
            <a:avLst>
              <a:gd name="adj1" fmla="val 5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D6F0F994-503D-43C0-BDB0-2F40E889C498}"/>
              </a:ext>
            </a:extLst>
          </p:cNvPr>
          <p:cNvSpPr/>
          <p:nvPr/>
        </p:nvSpPr>
        <p:spPr>
          <a:xfrm>
            <a:off x="4953000" y="1244399"/>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3B4361F-CF89-4A6A-9F56-462F9D1710DF}"/>
              </a:ext>
            </a:extLst>
          </p:cNvPr>
          <p:cNvGrpSpPr/>
          <p:nvPr/>
        </p:nvGrpSpPr>
        <p:grpSpPr>
          <a:xfrm>
            <a:off x="5475128" y="1720780"/>
            <a:ext cx="1241745" cy="1059828"/>
            <a:chOff x="1382292" y="2541472"/>
            <a:chExt cx="1979584" cy="1689573"/>
          </a:xfrm>
        </p:grpSpPr>
        <p:sp>
          <p:nvSpPr>
            <p:cNvPr id="8" name="Freeform: Shape 7">
              <a:extLst>
                <a:ext uri="{FF2B5EF4-FFF2-40B4-BE49-F238E27FC236}">
                  <a16:creationId xmlns:a16="http://schemas.microsoft.com/office/drawing/2014/main" id="{C8748289-9D94-44F3-9729-D53CF0934317}"/>
                </a:ext>
              </a:extLst>
            </p:cNvPr>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682A4D53-5FF2-4D20-945D-303A995A5E75}"/>
                </a:ext>
              </a:extLst>
            </p:cNvPr>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25400" cap="flat">
              <a:solidFill>
                <a:schemeClr val="accent2"/>
              </a:solid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94C8B012-5D36-4CD6-AD6E-150E3DE86CA0}"/>
              </a:ext>
            </a:extLst>
          </p:cNvPr>
          <p:cNvSpPr txBox="1"/>
          <p:nvPr/>
        </p:nvSpPr>
        <p:spPr>
          <a:xfrm>
            <a:off x="4020760" y="2904118"/>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1" name="TextBox 10">
            <a:extLst>
              <a:ext uri="{FF2B5EF4-FFF2-40B4-BE49-F238E27FC236}">
                <a16:creationId xmlns:a16="http://schemas.microsoft.com/office/drawing/2014/main" id="{2BA92D16-4752-473C-B91A-1BA20EA78B73}"/>
              </a:ext>
            </a:extLst>
          </p:cNvPr>
          <p:cNvSpPr txBox="1"/>
          <p:nvPr/>
        </p:nvSpPr>
        <p:spPr>
          <a:xfrm>
            <a:off x="2984653" y="3572513"/>
            <a:ext cx="6222695" cy="861774"/>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We Create Quality </a:t>
            </a:r>
          </a:p>
          <a:p>
            <a:pPr algn="ctr"/>
            <a:r>
              <a:rPr lang="en-US" altLang="ko-KR" sz="2800" dirty="0">
                <a:solidFill>
                  <a:schemeClr val="accent2">
                    <a:lumMod val="75000"/>
                  </a:schemeClr>
                </a:solidFill>
              </a:rPr>
              <a:t>Professional PPT Presentation</a:t>
            </a:r>
            <a:endParaRPr lang="ko-KR" altLang="en-US" sz="2800" dirty="0">
              <a:solidFill>
                <a:schemeClr val="accent2">
                  <a:lumMod val="75000"/>
                </a:schemeClr>
              </a:solidFill>
            </a:endParaRPr>
          </a:p>
        </p:txBody>
      </p:sp>
    </p:spTree>
    <p:extLst>
      <p:ext uri="{BB962C8B-B14F-4D97-AF65-F5344CB8AC3E}">
        <p14:creationId xmlns:p14="http://schemas.microsoft.com/office/powerpoint/2010/main" val="434134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52">
            <a:extLst>
              <a:ext uri="{FF2B5EF4-FFF2-40B4-BE49-F238E27FC236}">
                <a16:creationId xmlns:a16="http://schemas.microsoft.com/office/drawing/2014/main" id="{14A4280D-188F-40F2-A0BD-A82111EB6060}"/>
              </a:ext>
            </a:extLst>
          </p:cNvPr>
          <p:cNvGrpSpPr/>
          <p:nvPr/>
        </p:nvGrpSpPr>
        <p:grpSpPr>
          <a:xfrm>
            <a:off x="2422382" y="2753276"/>
            <a:ext cx="7342827" cy="2222804"/>
            <a:chOff x="2422381" y="2753276"/>
            <a:chExt cx="7342827" cy="2222804"/>
          </a:xfrm>
        </p:grpSpPr>
        <p:cxnSp>
          <p:nvCxnSpPr>
            <p:cNvPr id="4" name="Straight Connector 3">
              <a:extLst>
                <a:ext uri="{FF2B5EF4-FFF2-40B4-BE49-F238E27FC236}">
                  <a16:creationId xmlns:a16="http://schemas.microsoft.com/office/drawing/2014/main" id="{BA7F8955-931D-4F42-8941-78EA810646FC}"/>
                </a:ext>
              </a:extLst>
            </p:cNvPr>
            <p:cNvCxnSpPr>
              <a:cxnSpLocks/>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DC54539-464F-44EB-80DC-27AEC3517EE7}"/>
                </a:ext>
              </a:extLst>
            </p:cNvPr>
            <p:cNvCxnSpPr>
              <a:cxnSpLocks/>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03ADFA-4DF4-4E24-BFA6-A93948A4F813}"/>
                </a:ext>
              </a:extLst>
            </p:cNvPr>
            <p:cNvCxnSpPr>
              <a:cxnSpLocks/>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13321F-CDC2-46B5-A399-B3A324201198}"/>
                </a:ext>
              </a:extLst>
            </p:cNvPr>
            <p:cNvCxnSpPr>
              <a:cxnSpLocks/>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C82A91-E18E-4C38-8233-C2A4CB9EA23F}"/>
                </a:ext>
              </a:extLst>
            </p:cNvPr>
            <p:cNvCxnSpPr>
              <a:cxnSpLocks/>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F1535-9B96-43FE-A4D6-5376A9EC5A4C}"/>
                </a:ext>
              </a:extLst>
            </p:cNvPr>
            <p:cNvCxnSpPr>
              <a:cxnSpLocks/>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E3364A-0418-403A-9772-41DFDCE4E2A3}"/>
                </a:ext>
              </a:extLst>
            </p:cNvPr>
            <p:cNvCxnSpPr>
              <a:cxnSpLocks/>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610D47D5-72EF-4405-A680-1CD4B021A4B7}"/>
              </a:ext>
            </a:extLst>
          </p:cNvPr>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BEAC8C36-517B-4E15-A3AF-EE42D0BB53A7}"/>
              </a:ext>
            </a:extLst>
          </p:cNvPr>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CFE62B41-A606-4A6B-8A68-2654E42C3431}"/>
              </a:ext>
            </a:extLst>
          </p:cNvPr>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6DD6E1E1-554D-457D-BA9D-4C60FA8CDE3D}"/>
              </a:ext>
            </a:extLst>
          </p:cNvPr>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D787A647-62DE-4FBD-9B27-5AAA58457502}"/>
              </a:ext>
            </a:extLst>
          </p:cNvPr>
          <p:cNvGrpSpPr/>
          <p:nvPr/>
        </p:nvGrpSpPr>
        <p:grpSpPr>
          <a:xfrm>
            <a:off x="886077" y="2571034"/>
            <a:ext cx="2280608" cy="1477328"/>
            <a:chOff x="6210996" y="1433695"/>
            <a:chExt cx="1712589" cy="1051006"/>
          </a:xfrm>
        </p:grpSpPr>
        <p:sp>
          <p:nvSpPr>
            <p:cNvPr id="16" name="TextBox 15">
              <a:extLst>
                <a:ext uri="{FF2B5EF4-FFF2-40B4-BE49-F238E27FC236}">
                  <a16:creationId xmlns:a16="http://schemas.microsoft.com/office/drawing/2014/main" id="{7B3AFB96-FC7C-4F43-87E9-257CBA6A42E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0529D4C4-48BE-4D8E-B08A-B705A834F85B}"/>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4C7B5FFD-95EB-4770-A0FB-54133B0BF3C2}"/>
              </a:ext>
            </a:extLst>
          </p:cNvPr>
          <p:cNvGrpSpPr/>
          <p:nvPr/>
        </p:nvGrpSpPr>
        <p:grpSpPr>
          <a:xfrm>
            <a:off x="3597686" y="1844825"/>
            <a:ext cx="2280608" cy="1477328"/>
            <a:chOff x="6210996" y="1433695"/>
            <a:chExt cx="1712589" cy="1051006"/>
          </a:xfrm>
        </p:grpSpPr>
        <p:sp>
          <p:nvSpPr>
            <p:cNvPr id="19" name="TextBox 18">
              <a:extLst>
                <a:ext uri="{FF2B5EF4-FFF2-40B4-BE49-F238E27FC236}">
                  <a16:creationId xmlns:a16="http://schemas.microsoft.com/office/drawing/2014/main" id="{68223595-08FF-421A-A8F3-AD51357035B1}"/>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53EE4F6-AA99-4B30-B2C0-F0F7FE2EDB22}"/>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B6083A9-4C48-44EA-B83A-8C8A743AFE7D}"/>
              </a:ext>
            </a:extLst>
          </p:cNvPr>
          <p:cNvGrpSpPr/>
          <p:nvPr/>
        </p:nvGrpSpPr>
        <p:grpSpPr>
          <a:xfrm>
            <a:off x="6309295" y="4570308"/>
            <a:ext cx="2280608" cy="1477328"/>
            <a:chOff x="6210996" y="1433695"/>
            <a:chExt cx="1712589" cy="1051006"/>
          </a:xfrm>
        </p:grpSpPr>
        <p:sp>
          <p:nvSpPr>
            <p:cNvPr id="22" name="TextBox 21">
              <a:extLst>
                <a:ext uri="{FF2B5EF4-FFF2-40B4-BE49-F238E27FC236}">
                  <a16:creationId xmlns:a16="http://schemas.microsoft.com/office/drawing/2014/main" id="{A17FC7E3-47BE-474B-89FD-A20CE8EE8684}"/>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D9F04300-3C91-4081-A928-664F8CEE661F}"/>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75466324-9E58-4B2E-915D-D93F48C844EA}"/>
              </a:ext>
            </a:extLst>
          </p:cNvPr>
          <p:cNvGrpSpPr/>
          <p:nvPr/>
        </p:nvGrpSpPr>
        <p:grpSpPr>
          <a:xfrm>
            <a:off x="9020904" y="3744708"/>
            <a:ext cx="2280608" cy="1477328"/>
            <a:chOff x="6210996" y="1433695"/>
            <a:chExt cx="1712589" cy="1051006"/>
          </a:xfrm>
        </p:grpSpPr>
        <p:sp>
          <p:nvSpPr>
            <p:cNvPr id="25" name="TextBox 24">
              <a:extLst>
                <a:ext uri="{FF2B5EF4-FFF2-40B4-BE49-F238E27FC236}">
                  <a16:creationId xmlns:a16="http://schemas.microsoft.com/office/drawing/2014/main" id="{5909E967-C399-4CFD-80B6-4137EDBAD30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616CE2C0-8072-4499-B3DF-0E99AC3838DC}"/>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1E540B2F-AD17-42D6-97C4-92A6C8C0E603}"/>
              </a:ext>
            </a:extLst>
          </p:cNvPr>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itchFamily="34" charset="0"/>
              </a:rPr>
              <a:t>43%</a:t>
            </a:r>
            <a:endParaRPr lang="ko-KR" altLang="en-US" sz="3200" b="1" dirty="0">
              <a:ln w="12700">
                <a:solidFill>
                  <a:schemeClr val="bg1"/>
                </a:solidFill>
              </a:ln>
              <a:solidFill>
                <a:schemeClr val="accent2"/>
              </a:solidFill>
              <a:cs typeface="Calibri" pitchFamily="34" charset="0"/>
            </a:endParaRPr>
          </a:p>
        </p:txBody>
      </p:sp>
      <p:sp>
        <p:nvSpPr>
          <p:cNvPr id="28" name="TextBox 27">
            <a:extLst>
              <a:ext uri="{FF2B5EF4-FFF2-40B4-BE49-F238E27FC236}">
                <a16:creationId xmlns:a16="http://schemas.microsoft.com/office/drawing/2014/main" id="{95B53F38-4F7F-4B09-AC60-D3F3DE3DFF38}"/>
              </a:ext>
            </a:extLst>
          </p:cNvPr>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itchFamily="34" charset="0"/>
              </a:rPr>
              <a:t>75%</a:t>
            </a:r>
            <a:endParaRPr lang="ko-KR" altLang="en-US" sz="3200" b="1" dirty="0">
              <a:ln w="12700">
                <a:solidFill>
                  <a:schemeClr val="bg1"/>
                </a:solidFill>
              </a:ln>
              <a:solidFill>
                <a:schemeClr val="accent1"/>
              </a:solidFill>
              <a:cs typeface="Calibri" pitchFamily="34" charset="0"/>
            </a:endParaRPr>
          </a:p>
        </p:txBody>
      </p:sp>
      <p:sp>
        <p:nvSpPr>
          <p:cNvPr id="29" name="TextBox 28">
            <a:extLst>
              <a:ext uri="{FF2B5EF4-FFF2-40B4-BE49-F238E27FC236}">
                <a16:creationId xmlns:a16="http://schemas.microsoft.com/office/drawing/2014/main" id="{ED132C6E-282C-45B5-9A71-35924221C989}"/>
              </a:ext>
            </a:extLst>
          </p:cNvPr>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itchFamily="34" charset="0"/>
              </a:rPr>
              <a:t>65%</a:t>
            </a:r>
            <a:endParaRPr lang="ko-KR" altLang="en-US" sz="3200" b="1" dirty="0">
              <a:ln w="12700">
                <a:solidFill>
                  <a:schemeClr val="bg1"/>
                </a:solidFill>
              </a:ln>
              <a:solidFill>
                <a:schemeClr val="accent3"/>
              </a:solidFill>
              <a:cs typeface="Calibri" pitchFamily="34" charset="0"/>
            </a:endParaRPr>
          </a:p>
        </p:txBody>
      </p:sp>
      <p:sp>
        <p:nvSpPr>
          <p:cNvPr id="30" name="TextBox 29">
            <a:extLst>
              <a:ext uri="{FF2B5EF4-FFF2-40B4-BE49-F238E27FC236}">
                <a16:creationId xmlns:a16="http://schemas.microsoft.com/office/drawing/2014/main" id="{82BADF6F-C724-4EAC-AE29-8F03CCF2D6B6}"/>
              </a:ext>
            </a:extLst>
          </p:cNvPr>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itchFamily="34" charset="0"/>
              </a:rPr>
              <a:t>83%</a:t>
            </a:r>
            <a:endParaRPr lang="ko-KR" altLang="en-US" sz="3200" b="1" dirty="0">
              <a:ln w="12700">
                <a:solidFill>
                  <a:schemeClr val="bg1"/>
                </a:solidFill>
              </a:ln>
              <a:solidFill>
                <a:srgbClr val="FAB117"/>
              </a:solidFill>
              <a:cs typeface="Calibri" pitchFamily="34" charset="0"/>
            </a:endParaRPr>
          </a:p>
        </p:txBody>
      </p:sp>
      <p:sp>
        <p:nvSpPr>
          <p:cNvPr id="33" name="Freeform 18">
            <a:extLst>
              <a:ext uri="{FF2B5EF4-FFF2-40B4-BE49-F238E27FC236}">
                <a16:creationId xmlns:a16="http://schemas.microsoft.com/office/drawing/2014/main" id="{1612839C-26E1-4C9A-8D8D-AB0116FB7B25}"/>
              </a:ext>
            </a:extLst>
          </p:cNvPr>
          <p:cNvSpPr/>
          <p:nvPr/>
        </p:nvSpPr>
        <p:spPr>
          <a:xfrm>
            <a:off x="1787853" y="4775306"/>
            <a:ext cx="477059" cy="38502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a:extLst>
              <a:ext uri="{FF2B5EF4-FFF2-40B4-BE49-F238E27FC236}">
                <a16:creationId xmlns:a16="http://schemas.microsoft.com/office/drawing/2014/main" id="{E2CD4257-9982-4E64-9A14-7D3193AB30E0}"/>
              </a:ext>
            </a:extLst>
          </p:cNvPr>
          <p:cNvGrpSpPr/>
          <p:nvPr/>
        </p:nvGrpSpPr>
        <p:grpSpPr>
          <a:xfrm>
            <a:off x="4513675" y="3981073"/>
            <a:ext cx="405877" cy="486770"/>
            <a:chOff x="6761163" y="2984500"/>
            <a:chExt cx="915988" cy="1098550"/>
          </a:xfrm>
          <a:solidFill>
            <a:schemeClr val="bg1"/>
          </a:solidFill>
        </p:grpSpPr>
        <p:sp>
          <p:nvSpPr>
            <p:cNvPr id="36" name="Freeform 14">
              <a:extLst>
                <a:ext uri="{FF2B5EF4-FFF2-40B4-BE49-F238E27FC236}">
                  <a16:creationId xmlns:a16="http://schemas.microsoft.com/office/drawing/2014/main" id="{0FE3B5D3-CAB0-49E5-8FE7-20CD127DB7E7}"/>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5">
              <a:extLst>
                <a:ext uri="{FF2B5EF4-FFF2-40B4-BE49-F238E27FC236}">
                  <a16:creationId xmlns:a16="http://schemas.microsoft.com/office/drawing/2014/main" id="{0987011C-F762-4991-B0AD-1C2BF1088D9D}"/>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8" name="Group 37">
            <a:extLst>
              <a:ext uri="{FF2B5EF4-FFF2-40B4-BE49-F238E27FC236}">
                <a16:creationId xmlns:a16="http://schemas.microsoft.com/office/drawing/2014/main" id="{866E4683-FDF2-4522-8A17-44A94B8EB8E3}"/>
              </a:ext>
            </a:extLst>
          </p:cNvPr>
          <p:cNvGrpSpPr/>
          <p:nvPr/>
        </p:nvGrpSpPr>
        <p:grpSpPr>
          <a:xfrm>
            <a:off x="7257361" y="3280740"/>
            <a:ext cx="423103" cy="357441"/>
            <a:chOff x="1960454" y="5041163"/>
            <a:chExt cx="1743075" cy="1472566"/>
          </a:xfrm>
          <a:solidFill>
            <a:schemeClr val="bg1"/>
          </a:solidFill>
        </p:grpSpPr>
        <p:sp>
          <p:nvSpPr>
            <p:cNvPr id="39" name="Freeform: Shape 38">
              <a:extLst>
                <a:ext uri="{FF2B5EF4-FFF2-40B4-BE49-F238E27FC236}">
                  <a16:creationId xmlns:a16="http://schemas.microsoft.com/office/drawing/2014/main" id="{05845722-6D0F-45C5-8D87-8FDCEA20BBE6}"/>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59DC4E1-6B04-41D7-B888-90A675C66A70}"/>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1A8111C-84C3-48CF-A045-3B87AAE09531}"/>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D953D95-1C77-4E6C-BACD-AF7B315F6905}"/>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9D0779C-D328-4BA9-9A2C-11DA43EF02BB}"/>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80671AC-7813-4964-9C9A-ED1CAF25B37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ECB2F7-7251-40A2-AC19-8122A5BFA2A3}"/>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D8B28297-2B24-448D-884C-BBE50F925364}"/>
              </a:ext>
            </a:extLst>
          </p:cNvPr>
          <p:cNvSpPr/>
          <p:nvPr/>
        </p:nvSpPr>
        <p:spPr>
          <a:xfrm>
            <a:off x="10020207" y="2547297"/>
            <a:ext cx="292532" cy="423667"/>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15875" cap="flat">
            <a:noFill/>
            <a:prstDash val="solid"/>
            <a:miter/>
          </a:ln>
        </p:spPr>
        <p:txBody>
          <a:bodyPr rtlCol="0" anchor="ctr"/>
          <a:lstStyle/>
          <a:p>
            <a:endParaRPr lang="en-US"/>
          </a:p>
        </p:txBody>
      </p:sp>
    </p:spTree>
    <p:extLst>
      <p:ext uri="{BB962C8B-B14F-4D97-AF65-F5344CB8AC3E}">
        <p14:creationId xmlns:p14="http://schemas.microsoft.com/office/powerpoint/2010/main" val="390823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자유형 25">
            <a:extLst>
              <a:ext uri="{FF2B5EF4-FFF2-40B4-BE49-F238E27FC236}">
                <a16:creationId xmlns:a16="http://schemas.microsoft.com/office/drawing/2014/main" id="{B301B49D-B2B5-491A-B6DC-69C45A2699C9}"/>
              </a:ext>
            </a:extLst>
          </p:cNvPr>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a:extLst>
              <a:ext uri="{FF2B5EF4-FFF2-40B4-BE49-F238E27FC236}">
                <a16:creationId xmlns:a16="http://schemas.microsoft.com/office/drawing/2014/main" id="{9BD1FDB4-F11C-4C9B-9CD6-8AF17C4B7629}"/>
              </a:ext>
            </a:extLst>
          </p:cNvPr>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a:extLst>
              <a:ext uri="{FF2B5EF4-FFF2-40B4-BE49-F238E27FC236}">
                <a16:creationId xmlns:a16="http://schemas.microsoft.com/office/drawing/2014/main" id="{0E53064F-C2B9-4552-BA01-EA99C1BD26FC}"/>
              </a:ext>
            </a:extLst>
          </p:cNvPr>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a:extLst>
              <a:ext uri="{FF2B5EF4-FFF2-40B4-BE49-F238E27FC236}">
                <a16:creationId xmlns:a16="http://schemas.microsoft.com/office/drawing/2014/main" id="{05BDEC70-C855-4CAE-8BB8-62D101C4719A}"/>
              </a:ext>
            </a:extLst>
          </p:cNvPr>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a:extLst>
              <a:ext uri="{FF2B5EF4-FFF2-40B4-BE49-F238E27FC236}">
                <a16:creationId xmlns:a16="http://schemas.microsoft.com/office/drawing/2014/main" id="{967F1C70-1AF6-4DF0-BC01-CE296A9517BC}"/>
              </a:ext>
            </a:extLst>
          </p:cNvPr>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8" name="Oval 10">
            <a:extLst>
              <a:ext uri="{FF2B5EF4-FFF2-40B4-BE49-F238E27FC236}">
                <a16:creationId xmlns:a16="http://schemas.microsoft.com/office/drawing/2014/main" id="{58F4172D-382C-4B6B-9A4E-C2F743BDE569}"/>
              </a:ext>
            </a:extLst>
          </p:cNvPr>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9" name="Oval 10">
            <a:extLst>
              <a:ext uri="{FF2B5EF4-FFF2-40B4-BE49-F238E27FC236}">
                <a16:creationId xmlns:a16="http://schemas.microsoft.com/office/drawing/2014/main" id="{A2688188-3766-4583-9EF4-E50FC6A3C223}"/>
              </a:ext>
            </a:extLst>
          </p:cNvPr>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4</a:t>
            </a:r>
          </a:p>
        </p:txBody>
      </p:sp>
      <p:sp>
        <p:nvSpPr>
          <p:cNvPr id="10" name="Oval 10">
            <a:extLst>
              <a:ext uri="{FF2B5EF4-FFF2-40B4-BE49-F238E27FC236}">
                <a16:creationId xmlns:a16="http://schemas.microsoft.com/office/drawing/2014/main" id="{9C74535B-756B-49E1-B642-407A18BCC98A}"/>
              </a:ext>
            </a:extLst>
          </p:cNvPr>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5</a:t>
            </a:r>
          </a:p>
        </p:txBody>
      </p:sp>
      <p:sp>
        <p:nvSpPr>
          <p:cNvPr id="11" name="Oval 10">
            <a:extLst>
              <a:ext uri="{FF2B5EF4-FFF2-40B4-BE49-F238E27FC236}">
                <a16:creationId xmlns:a16="http://schemas.microsoft.com/office/drawing/2014/main" id="{BC18F950-2FF6-4F85-90F5-FEFA5E483BB4}"/>
              </a:ext>
            </a:extLst>
          </p:cNvPr>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12" name="TextBox 11">
            <a:extLst>
              <a:ext uri="{FF2B5EF4-FFF2-40B4-BE49-F238E27FC236}">
                <a16:creationId xmlns:a16="http://schemas.microsoft.com/office/drawing/2014/main" id="{43884B42-F105-46D0-9B87-B7607D732F37}"/>
              </a:ext>
            </a:extLst>
          </p:cNvPr>
          <p:cNvSpPr txBox="1"/>
          <p:nvPr/>
        </p:nvSpPr>
        <p:spPr>
          <a:xfrm>
            <a:off x="1646070" y="5510489"/>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3" name="TextBox 12">
            <a:extLst>
              <a:ext uri="{FF2B5EF4-FFF2-40B4-BE49-F238E27FC236}">
                <a16:creationId xmlns:a16="http://schemas.microsoft.com/office/drawing/2014/main" id="{CBD20EE5-9F50-4161-AFE8-BE68A6EA3CC1}"/>
              </a:ext>
            </a:extLst>
          </p:cNvPr>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DB780DD4-CEF8-4AF0-88F5-79AB0F002B99}"/>
              </a:ext>
            </a:extLst>
          </p:cNvPr>
          <p:cNvSpPr txBox="1"/>
          <p:nvPr/>
        </p:nvSpPr>
        <p:spPr>
          <a:xfrm>
            <a:off x="1646068" y="368914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5C48BFB6-22CB-4F74-A5BE-89D54669F96B}"/>
              </a:ext>
            </a:extLst>
          </p:cNvPr>
          <p:cNvSpPr txBox="1"/>
          <p:nvPr/>
        </p:nvSpPr>
        <p:spPr>
          <a:xfrm>
            <a:off x="1646067" y="277847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7" name="TextBox 16">
            <a:extLst>
              <a:ext uri="{FF2B5EF4-FFF2-40B4-BE49-F238E27FC236}">
                <a16:creationId xmlns:a16="http://schemas.microsoft.com/office/drawing/2014/main" id="{E7290ED1-FE7F-4075-9C48-8662644505C7}"/>
              </a:ext>
            </a:extLst>
          </p:cNvPr>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p>
        </p:txBody>
      </p:sp>
      <p:sp>
        <p:nvSpPr>
          <p:cNvPr id="18" name="TextBox 17">
            <a:extLst>
              <a:ext uri="{FF2B5EF4-FFF2-40B4-BE49-F238E27FC236}">
                <a16:creationId xmlns:a16="http://schemas.microsoft.com/office/drawing/2014/main" id="{D8BF7DFA-446E-4116-87D3-17C1ABEC9004}"/>
              </a:ext>
            </a:extLst>
          </p:cNvPr>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p>
        </p:txBody>
      </p:sp>
      <p:sp>
        <p:nvSpPr>
          <p:cNvPr id="19" name="TextBox 18">
            <a:extLst>
              <a:ext uri="{FF2B5EF4-FFF2-40B4-BE49-F238E27FC236}">
                <a16:creationId xmlns:a16="http://schemas.microsoft.com/office/drawing/2014/main" id="{1FF161BA-7FBB-4C79-8ECA-C5F565AB915E}"/>
              </a:ext>
            </a:extLst>
          </p:cNvPr>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p>
        </p:txBody>
      </p:sp>
      <p:sp>
        <p:nvSpPr>
          <p:cNvPr id="20" name="TextBox 19">
            <a:extLst>
              <a:ext uri="{FF2B5EF4-FFF2-40B4-BE49-F238E27FC236}">
                <a16:creationId xmlns:a16="http://schemas.microsoft.com/office/drawing/2014/main" id="{89F2C5AA-ABF0-44C1-B37B-8183E3C49594}"/>
              </a:ext>
            </a:extLst>
          </p:cNvPr>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p>
        </p:txBody>
      </p:sp>
      <p:sp>
        <p:nvSpPr>
          <p:cNvPr id="21" name="TextBox 20">
            <a:extLst>
              <a:ext uri="{FF2B5EF4-FFF2-40B4-BE49-F238E27FC236}">
                <a16:creationId xmlns:a16="http://schemas.microsoft.com/office/drawing/2014/main" id="{9F4F0BBD-B924-411E-ABA8-FEF187C53C80}"/>
              </a:ext>
            </a:extLst>
          </p:cNvPr>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p>
        </p:txBody>
      </p:sp>
    </p:spTree>
    <p:extLst>
      <p:ext uri="{BB962C8B-B14F-4D97-AF65-F5344CB8AC3E}">
        <p14:creationId xmlns:p14="http://schemas.microsoft.com/office/powerpoint/2010/main" val="1634406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6E0E9170-B079-460C-A5C5-63CED32F5E0E}"/>
              </a:ext>
            </a:extLst>
          </p:cNvPr>
          <p:cNvGrpSpPr/>
          <p:nvPr/>
        </p:nvGrpSpPr>
        <p:grpSpPr>
          <a:xfrm>
            <a:off x="836574" y="5166738"/>
            <a:ext cx="2799523" cy="863358"/>
            <a:chOff x="803640" y="3362835"/>
            <a:chExt cx="2059657" cy="863358"/>
          </a:xfrm>
        </p:grpSpPr>
        <p:sp>
          <p:nvSpPr>
            <p:cNvPr id="4" name="TextBox 3">
              <a:extLst>
                <a:ext uri="{FF2B5EF4-FFF2-40B4-BE49-F238E27FC236}">
                  <a16:creationId xmlns:a16="http://schemas.microsoft.com/office/drawing/2014/main" id="{F42C972A-E056-49A5-A984-3D089A063965}"/>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6510E8F3-EF2B-401B-B472-00AAB01FD2EB}"/>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FCAEDB0-5A7A-4D55-B508-E065350FD164}"/>
              </a:ext>
            </a:extLst>
          </p:cNvPr>
          <p:cNvGrpSpPr/>
          <p:nvPr/>
        </p:nvGrpSpPr>
        <p:grpSpPr>
          <a:xfrm>
            <a:off x="838035" y="1726017"/>
            <a:ext cx="2799523" cy="863358"/>
            <a:chOff x="803640" y="3362835"/>
            <a:chExt cx="2059657" cy="863358"/>
          </a:xfrm>
        </p:grpSpPr>
        <p:sp>
          <p:nvSpPr>
            <p:cNvPr id="7" name="TextBox 6">
              <a:extLst>
                <a:ext uri="{FF2B5EF4-FFF2-40B4-BE49-F238E27FC236}">
                  <a16:creationId xmlns:a16="http://schemas.microsoft.com/office/drawing/2014/main" id="{51BEE03D-A573-4E60-B944-898B64510AB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3AAAF128-AC27-4180-80D5-95CA1FD7361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84E50C05-9DDD-4762-A03E-8D12A035054C}"/>
              </a:ext>
            </a:extLst>
          </p:cNvPr>
          <p:cNvGrpSpPr/>
          <p:nvPr/>
        </p:nvGrpSpPr>
        <p:grpSpPr>
          <a:xfrm>
            <a:off x="8544716" y="2586197"/>
            <a:ext cx="2792366" cy="863358"/>
            <a:chOff x="803640" y="3362835"/>
            <a:chExt cx="2059657" cy="863358"/>
          </a:xfrm>
        </p:grpSpPr>
        <p:sp>
          <p:nvSpPr>
            <p:cNvPr id="10" name="TextBox 9">
              <a:extLst>
                <a:ext uri="{FF2B5EF4-FFF2-40B4-BE49-F238E27FC236}">
                  <a16:creationId xmlns:a16="http://schemas.microsoft.com/office/drawing/2014/main" id="{B607A1D9-A3E3-415F-8601-1FB6F2A2A1DB}"/>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A1F9F1C-E450-4B3E-8AFB-A1183DE97D6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BD27B7F4-EFA0-43A1-BE85-58D6758B4BB8}"/>
              </a:ext>
            </a:extLst>
          </p:cNvPr>
          <p:cNvGrpSpPr/>
          <p:nvPr/>
        </p:nvGrpSpPr>
        <p:grpSpPr>
          <a:xfrm>
            <a:off x="8544716" y="4306557"/>
            <a:ext cx="2792366" cy="863358"/>
            <a:chOff x="803640" y="3362835"/>
            <a:chExt cx="2059657" cy="863358"/>
          </a:xfrm>
        </p:grpSpPr>
        <p:sp>
          <p:nvSpPr>
            <p:cNvPr id="13" name="TextBox 12">
              <a:extLst>
                <a:ext uri="{FF2B5EF4-FFF2-40B4-BE49-F238E27FC236}">
                  <a16:creationId xmlns:a16="http://schemas.microsoft.com/office/drawing/2014/main" id="{B727605A-E403-46D3-8C63-0995FD94D35F}"/>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40AE6FF-A71E-4CC9-8D00-B0059444F20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C09A9759-C56E-4F75-A93A-8ADB0236E3F5}"/>
              </a:ext>
            </a:extLst>
          </p:cNvPr>
          <p:cNvGrpSpPr/>
          <p:nvPr/>
        </p:nvGrpSpPr>
        <p:grpSpPr>
          <a:xfrm>
            <a:off x="836574" y="3446377"/>
            <a:ext cx="2799523" cy="863358"/>
            <a:chOff x="803640" y="3362835"/>
            <a:chExt cx="2059657" cy="863358"/>
          </a:xfrm>
        </p:grpSpPr>
        <p:sp>
          <p:nvSpPr>
            <p:cNvPr id="16" name="TextBox 15">
              <a:extLst>
                <a:ext uri="{FF2B5EF4-FFF2-40B4-BE49-F238E27FC236}">
                  <a16:creationId xmlns:a16="http://schemas.microsoft.com/office/drawing/2014/main" id="{0F0C2139-1D5D-4BE0-A591-871F789C9013}"/>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A0FC1E0-E860-4572-A784-CC4C8C6DD47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cxnSp>
        <p:nvCxnSpPr>
          <p:cNvPr id="18" name="Elbow Connector 47">
            <a:extLst>
              <a:ext uri="{FF2B5EF4-FFF2-40B4-BE49-F238E27FC236}">
                <a16:creationId xmlns:a16="http://schemas.microsoft.com/office/drawing/2014/main" id="{B5531C2A-39D3-4C60-9075-B108FBD80A9E}"/>
              </a:ext>
            </a:extLst>
          </p:cNvPr>
          <p:cNvCxnSpPr>
            <a:cxnSpLocks/>
            <a:endCxn id="17" idx="3"/>
          </p:cNvCxnSpPr>
          <p:nvPr/>
        </p:nvCxnSpPr>
        <p:spPr>
          <a:xfrm rot="10800000">
            <a:off x="3636098" y="3584878"/>
            <a:ext cx="2455705" cy="764947"/>
          </a:xfrm>
          <a:prstGeom prst="bentConnector3">
            <a:avLst>
              <a:gd name="adj1" fmla="val 50000"/>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50">
            <a:extLst>
              <a:ext uri="{FF2B5EF4-FFF2-40B4-BE49-F238E27FC236}">
                <a16:creationId xmlns:a16="http://schemas.microsoft.com/office/drawing/2014/main" id="{5CEA713C-75CE-4390-9A49-EC49494B47A9}"/>
              </a:ext>
            </a:extLst>
          </p:cNvPr>
          <p:cNvCxnSpPr>
            <a:cxnSpLocks/>
            <a:endCxn id="8" idx="3"/>
          </p:cNvCxnSpPr>
          <p:nvPr/>
        </p:nvCxnSpPr>
        <p:spPr>
          <a:xfrm rot="10800000">
            <a:off x="3637559" y="1864517"/>
            <a:ext cx="2454249" cy="646340"/>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rapezoid 22">
            <a:extLst>
              <a:ext uri="{FF2B5EF4-FFF2-40B4-BE49-F238E27FC236}">
                <a16:creationId xmlns:a16="http://schemas.microsoft.com/office/drawing/2014/main" id="{FDDC4B48-0007-449E-AB66-092AB487B969}"/>
              </a:ext>
            </a:extLst>
          </p:cNvPr>
          <p:cNvSpPr/>
          <p:nvPr/>
        </p:nvSpPr>
        <p:spPr>
          <a:xfrm>
            <a:off x="4391591" y="4936052"/>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Shape 41">
            <a:extLst>
              <a:ext uri="{FF2B5EF4-FFF2-40B4-BE49-F238E27FC236}">
                <a16:creationId xmlns:a16="http://schemas.microsoft.com/office/drawing/2014/main" id="{2952E8FD-CAF1-4971-B432-2757372C2A84}"/>
              </a:ext>
            </a:extLst>
          </p:cNvPr>
          <p:cNvSpPr/>
          <p:nvPr/>
        </p:nvSpPr>
        <p:spPr>
          <a:xfrm>
            <a:off x="5597125" y="1640732"/>
            <a:ext cx="1613790" cy="1218306"/>
          </a:xfrm>
          <a:custGeom>
            <a:avLst/>
            <a:gdLst>
              <a:gd name="connsiteX0" fmla="*/ 741187 w 1613790"/>
              <a:gd name="connsiteY0" fmla="*/ 0 h 1218306"/>
              <a:gd name="connsiteX1" fmla="*/ 948825 w 1613790"/>
              <a:gd name="connsiteY1" fmla="*/ 64393 h 1218306"/>
              <a:gd name="connsiteX2" fmla="*/ 1177489 w 1613790"/>
              <a:gd name="connsiteY2" fmla="*/ 0 h 1218306"/>
              <a:gd name="connsiteX3" fmla="*/ 1613790 w 1613790"/>
              <a:gd name="connsiteY3" fmla="*/ 436302 h 1218306"/>
              <a:gd name="connsiteX4" fmla="*/ 1369295 w 1613790"/>
              <a:gd name="connsiteY4" fmla="*/ 828271 h 1218306"/>
              <a:gd name="connsiteX5" fmla="*/ 1348570 w 1613790"/>
              <a:gd name="connsiteY5" fmla="*/ 836279 h 1218306"/>
              <a:gd name="connsiteX6" fmla="*/ 1348570 w 1613790"/>
              <a:gd name="connsiteY6" fmla="*/ 1048377 h 1218306"/>
              <a:gd name="connsiteX7" fmla="*/ 762012 w 1613790"/>
              <a:gd name="connsiteY7" fmla="*/ 1218306 h 1218306"/>
              <a:gd name="connsiteX8" fmla="*/ 299345 w 1613790"/>
              <a:gd name="connsiteY8" fmla="*/ 1117000 h 1218306"/>
              <a:gd name="connsiteX9" fmla="*/ 303371 w 1613790"/>
              <a:gd name="connsiteY9" fmla="*/ 1104838 h 1218306"/>
              <a:gd name="connsiteX10" fmla="*/ 295020 w 1613790"/>
              <a:gd name="connsiteY10" fmla="*/ 1102072 h 1218306"/>
              <a:gd name="connsiteX11" fmla="*/ 295020 w 1613790"/>
              <a:gd name="connsiteY11" fmla="*/ 782365 h 1218306"/>
              <a:gd name="connsiteX12" fmla="*/ 252921 w 1613790"/>
              <a:gd name="connsiteY12" fmla="*/ 778115 h 1218306"/>
              <a:gd name="connsiteX13" fmla="*/ 0 w 1613790"/>
              <a:gd name="connsiteY13" fmla="*/ 467841 h 1218306"/>
              <a:gd name="connsiteX14" fmla="*/ 316712 w 1613790"/>
              <a:gd name="connsiteY14" fmla="*/ 151129 h 1218306"/>
              <a:gd name="connsiteX15" fmla="*/ 431045 w 1613790"/>
              <a:gd name="connsiteY15" fmla="*/ 172154 h 1218306"/>
              <a:gd name="connsiteX16" fmla="*/ 741187 w 1613790"/>
              <a:gd name="connsiteY16" fmla="*/ 0 h 12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790" h="1218306">
                <a:moveTo>
                  <a:pt x="741187" y="0"/>
                </a:moveTo>
                <a:cubicBezTo>
                  <a:pt x="818722" y="0"/>
                  <a:pt x="889688" y="23655"/>
                  <a:pt x="948825" y="64393"/>
                </a:cubicBezTo>
                <a:cubicBezTo>
                  <a:pt x="1015846" y="23655"/>
                  <a:pt x="1093382" y="0"/>
                  <a:pt x="1177489" y="0"/>
                </a:cubicBezTo>
                <a:cubicBezTo>
                  <a:pt x="1417979" y="0"/>
                  <a:pt x="1613790" y="195809"/>
                  <a:pt x="1613790" y="436302"/>
                </a:cubicBezTo>
                <a:cubicBezTo>
                  <a:pt x="1613790" y="607800"/>
                  <a:pt x="1513996" y="756382"/>
                  <a:pt x="1369295" y="828271"/>
                </a:cubicBezTo>
                <a:lnTo>
                  <a:pt x="1348570" y="836279"/>
                </a:lnTo>
                <a:lnTo>
                  <a:pt x="1348570" y="1048377"/>
                </a:lnTo>
                <a:cubicBezTo>
                  <a:pt x="1179405" y="1157033"/>
                  <a:pt x="977864" y="1218306"/>
                  <a:pt x="762012" y="1218306"/>
                </a:cubicBezTo>
                <a:cubicBezTo>
                  <a:pt x="596797" y="1218306"/>
                  <a:pt x="439966" y="1182409"/>
                  <a:pt x="299345" y="1117000"/>
                </a:cubicBezTo>
                <a:cubicBezTo>
                  <a:pt x="300268" y="1112794"/>
                  <a:pt x="301797" y="1108809"/>
                  <a:pt x="303371" y="1104838"/>
                </a:cubicBezTo>
                <a:cubicBezTo>
                  <a:pt x="300687" y="1103507"/>
                  <a:pt x="297852" y="1102783"/>
                  <a:pt x="295020" y="1102072"/>
                </a:cubicBezTo>
                <a:lnTo>
                  <a:pt x="295020" y="782365"/>
                </a:lnTo>
                <a:lnTo>
                  <a:pt x="252921" y="778115"/>
                </a:lnTo>
                <a:cubicBezTo>
                  <a:pt x="108664" y="748560"/>
                  <a:pt x="0" y="620778"/>
                  <a:pt x="0" y="467841"/>
                </a:cubicBezTo>
                <a:cubicBezTo>
                  <a:pt x="0" y="293059"/>
                  <a:pt x="141929" y="151129"/>
                  <a:pt x="316712" y="151129"/>
                </a:cubicBezTo>
                <a:cubicBezTo>
                  <a:pt x="356137" y="151129"/>
                  <a:pt x="395562" y="157699"/>
                  <a:pt x="431045" y="172154"/>
                </a:cubicBezTo>
                <a:cubicBezTo>
                  <a:pt x="496753" y="68336"/>
                  <a:pt x="611086" y="0"/>
                  <a:pt x="7411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sp>
        <p:nvSpPr>
          <p:cNvPr id="23" name="Trapezoid 22">
            <a:extLst>
              <a:ext uri="{FF2B5EF4-FFF2-40B4-BE49-F238E27FC236}">
                <a16:creationId xmlns:a16="http://schemas.microsoft.com/office/drawing/2014/main" id="{533B577D-A353-4ED8-BDC4-26EEAC24BB34}"/>
              </a:ext>
            </a:extLst>
          </p:cNvPr>
          <p:cNvSpPr/>
          <p:nvPr/>
        </p:nvSpPr>
        <p:spPr>
          <a:xfrm>
            <a:off x="5785792" y="2741462"/>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Trapezoid 22">
            <a:extLst>
              <a:ext uri="{FF2B5EF4-FFF2-40B4-BE49-F238E27FC236}">
                <a16:creationId xmlns:a16="http://schemas.microsoft.com/office/drawing/2014/main" id="{2AC12B5F-AA2A-4764-A724-B8FCB1B156EE}"/>
              </a:ext>
            </a:extLst>
          </p:cNvPr>
          <p:cNvSpPr/>
          <p:nvPr/>
        </p:nvSpPr>
        <p:spPr>
          <a:xfrm>
            <a:off x="4972451" y="3659591"/>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rapezoid 22">
            <a:extLst>
              <a:ext uri="{FF2B5EF4-FFF2-40B4-BE49-F238E27FC236}">
                <a16:creationId xmlns:a16="http://schemas.microsoft.com/office/drawing/2014/main" id="{0B5EA1D6-C9B5-4633-B474-CDC4D0CCA9D8}"/>
              </a:ext>
            </a:extLst>
          </p:cNvPr>
          <p:cNvSpPr/>
          <p:nvPr/>
        </p:nvSpPr>
        <p:spPr>
          <a:xfrm>
            <a:off x="5951988" y="4318361"/>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TextBox 25">
            <a:extLst>
              <a:ext uri="{FF2B5EF4-FFF2-40B4-BE49-F238E27FC236}">
                <a16:creationId xmlns:a16="http://schemas.microsoft.com/office/drawing/2014/main" id="{4D24B774-3190-48C2-9205-4E88C4E043B0}"/>
              </a:ext>
            </a:extLst>
          </p:cNvPr>
          <p:cNvSpPr txBox="1"/>
          <p:nvPr/>
        </p:nvSpPr>
        <p:spPr>
          <a:xfrm>
            <a:off x="6207008" y="212317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7" name="TextBox 26">
            <a:extLst>
              <a:ext uri="{FF2B5EF4-FFF2-40B4-BE49-F238E27FC236}">
                <a16:creationId xmlns:a16="http://schemas.microsoft.com/office/drawing/2014/main" id="{ED5EF29C-7B93-4684-AF95-CBA14DA54F7A}"/>
              </a:ext>
            </a:extLst>
          </p:cNvPr>
          <p:cNvSpPr txBox="1"/>
          <p:nvPr/>
        </p:nvSpPr>
        <p:spPr>
          <a:xfrm>
            <a:off x="6288478" y="309086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0BF00EB8-097D-4986-9835-5AB39AECB3C8}"/>
              </a:ext>
            </a:extLst>
          </p:cNvPr>
          <p:cNvSpPr txBox="1"/>
          <p:nvPr/>
        </p:nvSpPr>
        <p:spPr>
          <a:xfrm>
            <a:off x="5886654" y="4366500"/>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9" name="TextBox 28">
            <a:extLst>
              <a:ext uri="{FF2B5EF4-FFF2-40B4-BE49-F238E27FC236}">
                <a16:creationId xmlns:a16="http://schemas.microsoft.com/office/drawing/2014/main" id="{CCA7AA7E-E55D-4B5C-A61E-49DABA7CAC99}"/>
              </a:ext>
            </a:extLst>
          </p:cNvPr>
          <p:cNvSpPr txBox="1"/>
          <p:nvPr/>
        </p:nvSpPr>
        <p:spPr>
          <a:xfrm>
            <a:off x="5260300" y="555331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30" name="TextBox 29">
            <a:extLst>
              <a:ext uri="{FF2B5EF4-FFF2-40B4-BE49-F238E27FC236}">
                <a16:creationId xmlns:a16="http://schemas.microsoft.com/office/drawing/2014/main" id="{45FCFAD2-1E82-4EBA-A8F9-BEC504979680}"/>
              </a:ext>
            </a:extLst>
          </p:cNvPr>
          <p:cNvSpPr txBox="1"/>
          <p:nvPr/>
        </p:nvSpPr>
        <p:spPr>
          <a:xfrm>
            <a:off x="6632778" y="535326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cxnSp>
        <p:nvCxnSpPr>
          <p:cNvPr id="31" name="Elbow Connector 51">
            <a:extLst>
              <a:ext uri="{FF2B5EF4-FFF2-40B4-BE49-F238E27FC236}">
                <a16:creationId xmlns:a16="http://schemas.microsoft.com/office/drawing/2014/main" id="{A42B2BAD-857E-4B21-9280-FACEE6723528}"/>
              </a:ext>
            </a:extLst>
          </p:cNvPr>
          <p:cNvCxnSpPr>
            <a:cxnSpLocks/>
            <a:endCxn id="11" idx="1"/>
          </p:cNvCxnSpPr>
          <p:nvPr/>
        </p:nvCxnSpPr>
        <p:spPr>
          <a:xfrm flipV="1">
            <a:off x="6867729" y="2724697"/>
            <a:ext cx="1676987" cy="666210"/>
          </a:xfrm>
          <a:prstGeom prst="bentConnector3">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53">
            <a:extLst>
              <a:ext uri="{FF2B5EF4-FFF2-40B4-BE49-F238E27FC236}">
                <a16:creationId xmlns:a16="http://schemas.microsoft.com/office/drawing/2014/main" id="{CFEAC11F-DD58-48DE-8D16-443624BD3D0D}"/>
              </a:ext>
            </a:extLst>
          </p:cNvPr>
          <p:cNvCxnSpPr>
            <a:cxnSpLocks/>
            <a:endCxn id="5" idx="3"/>
          </p:cNvCxnSpPr>
          <p:nvPr/>
        </p:nvCxnSpPr>
        <p:spPr>
          <a:xfrm rot="10800000">
            <a:off x="3636098" y="53052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65">
            <a:extLst>
              <a:ext uri="{FF2B5EF4-FFF2-40B4-BE49-F238E27FC236}">
                <a16:creationId xmlns:a16="http://schemas.microsoft.com/office/drawing/2014/main" id="{8C70A4C4-C493-4B91-9C5B-63100C25B7FB}"/>
              </a:ext>
            </a:extLst>
          </p:cNvPr>
          <p:cNvCxnSpPr>
            <a:cxnSpLocks/>
            <a:endCxn id="14" idx="1"/>
          </p:cNvCxnSpPr>
          <p:nvPr/>
        </p:nvCxnSpPr>
        <p:spPr>
          <a:xfrm flipV="1">
            <a:off x="7310543" y="4445057"/>
            <a:ext cx="1234173" cy="1108262"/>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78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B965A1CF-5429-4729-AB8D-B447A00CA972}"/>
              </a:ext>
            </a:extLst>
          </p:cNvPr>
          <p:cNvSpPr txBox="1"/>
          <p:nvPr/>
        </p:nvSpPr>
        <p:spPr>
          <a:xfrm>
            <a:off x="760424" y="1811119"/>
            <a:ext cx="1400880" cy="646331"/>
          </a:xfrm>
          <a:prstGeom prst="rect">
            <a:avLst/>
          </a:prstGeom>
          <a:noFill/>
        </p:spPr>
        <p:txBody>
          <a:bodyPr wrap="square" rtlCol="0" anchor="ctr">
            <a:spAutoFit/>
          </a:bodyPr>
          <a:lstStyle/>
          <a:p>
            <a:pPr algn="ctr"/>
            <a:r>
              <a:rPr lang="en-US" altLang="ko-KR" sz="3600" b="1" dirty="0">
                <a:cs typeface="Arial" pitchFamily="34" charset="0"/>
              </a:rPr>
              <a:t>$35</a:t>
            </a:r>
            <a:endParaRPr lang="ko-KR" altLang="en-US" sz="3600" b="1" dirty="0">
              <a:cs typeface="Arial" pitchFamily="34" charset="0"/>
            </a:endParaRPr>
          </a:p>
        </p:txBody>
      </p:sp>
      <p:sp>
        <p:nvSpPr>
          <p:cNvPr id="7" name="Rectangle 6">
            <a:extLst>
              <a:ext uri="{FF2B5EF4-FFF2-40B4-BE49-F238E27FC236}">
                <a16:creationId xmlns:a16="http://schemas.microsoft.com/office/drawing/2014/main" id="{4A3B0DC5-2498-4AF2-BC61-56124EFDEC90}"/>
              </a:ext>
            </a:extLst>
          </p:cNvPr>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4758628-1FA9-4254-A7C0-5FB1436B1D8B}"/>
              </a:ext>
            </a:extLst>
          </p:cNvPr>
          <p:cNvGrpSpPr/>
          <p:nvPr/>
        </p:nvGrpSpPr>
        <p:grpSpPr>
          <a:xfrm>
            <a:off x="2314863" y="1977124"/>
            <a:ext cx="4076411" cy="1006371"/>
            <a:chOff x="4822352" y="1916832"/>
            <a:chExt cx="3422056" cy="1006371"/>
          </a:xfrm>
        </p:grpSpPr>
        <p:sp>
          <p:nvSpPr>
            <p:cNvPr id="9" name="Text Placeholder 10">
              <a:extLst>
                <a:ext uri="{FF2B5EF4-FFF2-40B4-BE49-F238E27FC236}">
                  <a16:creationId xmlns:a16="http://schemas.microsoft.com/office/drawing/2014/main" id="{C9E7AF48-825D-4205-873C-168998BAC70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10" name="TextBox 9">
              <a:extLst>
                <a:ext uri="{FF2B5EF4-FFF2-40B4-BE49-F238E27FC236}">
                  <a16:creationId xmlns:a16="http://schemas.microsoft.com/office/drawing/2014/main" id="{60D3AD96-4AAE-475E-833E-4898474F49B9}"/>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16" name="TextBox 15">
            <a:extLst>
              <a:ext uri="{FF2B5EF4-FFF2-40B4-BE49-F238E27FC236}">
                <a16:creationId xmlns:a16="http://schemas.microsoft.com/office/drawing/2014/main" id="{D4A2366F-E124-42C5-99E6-A38B554342FF}"/>
              </a:ext>
            </a:extLst>
          </p:cNvPr>
          <p:cNvSpPr txBox="1"/>
          <p:nvPr/>
        </p:nvSpPr>
        <p:spPr>
          <a:xfrm>
            <a:off x="760424" y="3362658"/>
            <a:ext cx="1400880" cy="646331"/>
          </a:xfrm>
          <a:prstGeom prst="rect">
            <a:avLst/>
          </a:prstGeom>
          <a:noFill/>
        </p:spPr>
        <p:txBody>
          <a:bodyPr wrap="square" rtlCol="0" anchor="ctr">
            <a:spAutoFit/>
          </a:bodyPr>
          <a:lstStyle/>
          <a:p>
            <a:pPr algn="ctr"/>
            <a:r>
              <a:rPr lang="en-US" altLang="ko-KR" sz="3600" b="1" dirty="0">
                <a:cs typeface="Arial" pitchFamily="34" charset="0"/>
              </a:rPr>
              <a:t>$75</a:t>
            </a:r>
            <a:endParaRPr lang="ko-KR" altLang="en-US" sz="3600" b="1" dirty="0">
              <a:cs typeface="Arial" pitchFamily="34" charset="0"/>
            </a:endParaRPr>
          </a:p>
        </p:txBody>
      </p:sp>
      <p:sp>
        <p:nvSpPr>
          <p:cNvPr id="17" name="Rectangle 16">
            <a:extLst>
              <a:ext uri="{FF2B5EF4-FFF2-40B4-BE49-F238E27FC236}">
                <a16:creationId xmlns:a16="http://schemas.microsoft.com/office/drawing/2014/main" id="{3678AB0D-0250-4FFF-857B-2D5ECDE2081B}"/>
              </a:ext>
            </a:extLst>
          </p:cNvPr>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E9892E-DACE-4E12-8984-02EFA7FA3E3F}"/>
              </a:ext>
            </a:extLst>
          </p:cNvPr>
          <p:cNvGrpSpPr/>
          <p:nvPr/>
        </p:nvGrpSpPr>
        <p:grpSpPr>
          <a:xfrm>
            <a:off x="2314863" y="3528663"/>
            <a:ext cx="4076411" cy="1006371"/>
            <a:chOff x="4822352" y="1916832"/>
            <a:chExt cx="3422056" cy="1006371"/>
          </a:xfrm>
        </p:grpSpPr>
        <p:sp>
          <p:nvSpPr>
            <p:cNvPr id="19" name="Text Placeholder 10">
              <a:extLst>
                <a:ext uri="{FF2B5EF4-FFF2-40B4-BE49-F238E27FC236}">
                  <a16:creationId xmlns:a16="http://schemas.microsoft.com/office/drawing/2014/main" id="{79C584F6-3B9E-4FDE-A47F-E8B996FA877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0" name="TextBox 19">
              <a:extLst>
                <a:ext uri="{FF2B5EF4-FFF2-40B4-BE49-F238E27FC236}">
                  <a16:creationId xmlns:a16="http://schemas.microsoft.com/office/drawing/2014/main" id="{09BC56DE-49AC-412D-989F-6033F865F0F3}"/>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1" name="TextBox 20">
            <a:extLst>
              <a:ext uri="{FF2B5EF4-FFF2-40B4-BE49-F238E27FC236}">
                <a16:creationId xmlns:a16="http://schemas.microsoft.com/office/drawing/2014/main" id="{9EBA3D3A-4D4A-4198-AB49-08C4F0B2DB55}"/>
              </a:ext>
            </a:extLst>
          </p:cNvPr>
          <p:cNvSpPr txBox="1"/>
          <p:nvPr/>
        </p:nvSpPr>
        <p:spPr>
          <a:xfrm>
            <a:off x="760424" y="4914197"/>
            <a:ext cx="1400880" cy="646331"/>
          </a:xfrm>
          <a:prstGeom prst="rect">
            <a:avLst/>
          </a:prstGeom>
          <a:noFill/>
        </p:spPr>
        <p:txBody>
          <a:bodyPr wrap="square" rtlCol="0" anchor="ctr">
            <a:spAutoFit/>
          </a:bodyPr>
          <a:lstStyle/>
          <a:p>
            <a:pPr algn="ctr"/>
            <a:r>
              <a:rPr lang="en-US" altLang="ko-KR" sz="3600" b="1" dirty="0">
                <a:cs typeface="Arial" pitchFamily="34" charset="0"/>
              </a:rPr>
              <a:t>$90</a:t>
            </a:r>
            <a:endParaRPr lang="ko-KR" altLang="en-US" sz="3600" b="1" dirty="0">
              <a:cs typeface="Arial" pitchFamily="34" charset="0"/>
            </a:endParaRPr>
          </a:p>
        </p:txBody>
      </p:sp>
      <p:sp>
        <p:nvSpPr>
          <p:cNvPr id="22" name="Rectangle 21">
            <a:extLst>
              <a:ext uri="{FF2B5EF4-FFF2-40B4-BE49-F238E27FC236}">
                <a16:creationId xmlns:a16="http://schemas.microsoft.com/office/drawing/2014/main" id="{4406C234-E70D-4E5A-BE17-85FE09AC5E71}"/>
              </a:ext>
            </a:extLst>
          </p:cNvPr>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1EA4A334-78A0-4AF0-A429-0E47CA57313C}"/>
              </a:ext>
            </a:extLst>
          </p:cNvPr>
          <p:cNvGrpSpPr/>
          <p:nvPr/>
        </p:nvGrpSpPr>
        <p:grpSpPr>
          <a:xfrm>
            <a:off x="2314863" y="5080202"/>
            <a:ext cx="4076411" cy="1006371"/>
            <a:chOff x="4822352" y="1916832"/>
            <a:chExt cx="3422056" cy="1006371"/>
          </a:xfrm>
        </p:grpSpPr>
        <p:sp>
          <p:nvSpPr>
            <p:cNvPr id="24" name="Text Placeholder 10">
              <a:extLst>
                <a:ext uri="{FF2B5EF4-FFF2-40B4-BE49-F238E27FC236}">
                  <a16:creationId xmlns:a16="http://schemas.microsoft.com/office/drawing/2014/main" id="{13DBD93E-112F-44F8-A5F9-2156FDD6818E}"/>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5" name="TextBox 24">
              <a:extLst>
                <a:ext uri="{FF2B5EF4-FFF2-40B4-BE49-F238E27FC236}">
                  <a16:creationId xmlns:a16="http://schemas.microsoft.com/office/drawing/2014/main" id="{65F9C701-7ECD-44EF-B524-2CB5753BD900}"/>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6" name="자유형: 도형 40">
            <a:extLst>
              <a:ext uri="{FF2B5EF4-FFF2-40B4-BE49-F238E27FC236}">
                <a16:creationId xmlns:a16="http://schemas.microsoft.com/office/drawing/2014/main" id="{6849A378-35C5-4981-80CC-750E8A81D7CE}"/>
              </a:ext>
            </a:extLst>
          </p:cNvPr>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8001563" y="4466629"/>
            <a:ext cx="677495" cy="947673"/>
            <a:chOff x="1019786" y="3002376"/>
            <a:chExt cx="2531613" cy="3541196"/>
          </a:xfrm>
          <a:solidFill>
            <a:schemeClr val="accent2"/>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7968328" y="1906359"/>
            <a:ext cx="3299252" cy="2176495"/>
            <a:chOff x="6345690" y="2428150"/>
            <a:chExt cx="3299252" cy="2176495"/>
          </a:xfrm>
          <a:solidFill>
            <a:schemeClr val="accent1"/>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a:extLst>
              <a:ext uri="{FF2B5EF4-FFF2-40B4-BE49-F238E27FC236}">
                <a16:creationId xmlns:a16="http://schemas.microsoft.com/office/drawing/2014/main" id="{25B54DFC-5A96-4FDE-87FE-A443A5B03F9B}"/>
              </a:ext>
            </a:extLst>
          </p:cNvPr>
          <p:cNvSpPr txBox="1"/>
          <p:nvPr/>
        </p:nvSpPr>
        <p:spPr>
          <a:xfrm>
            <a:off x="8535212" y="2721574"/>
            <a:ext cx="2057394" cy="1077218"/>
          </a:xfrm>
          <a:prstGeom prst="rect">
            <a:avLst/>
          </a:prstGeom>
          <a:noFill/>
        </p:spPr>
        <p:txBody>
          <a:bodyPr wrap="square" rtlCol="0">
            <a:spAutoFit/>
          </a:bodyPr>
          <a:lstStyle/>
          <a:p>
            <a:pPr algn="ctr"/>
            <a:r>
              <a:rPr lang="en-US" altLang="ko-KR" sz="3200" b="1" dirty="0">
                <a:solidFill>
                  <a:schemeClr val="bg1"/>
                </a:solidFill>
                <a:cs typeface="Arial" pitchFamily="34" charset="0"/>
              </a:rPr>
              <a:t>DINNER SPECIAL</a:t>
            </a:r>
            <a:endParaRPr lang="ko-KR" altLang="en-US" sz="3200" b="1" dirty="0">
              <a:solidFill>
                <a:schemeClr val="bg1"/>
              </a:solidFill>
              <a:cs typeface="Arial" pitchFamily="34" charset="0"/>
            </a:endParaRPr>
          </a:p>
        </p:txBody>
      </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10059593" y="4432560"/>
            <a:ext cx="561460" cy="1189723"/>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8541775" y="4535020"/>
            <a:ext cx="561460" cy="810783"/>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9084509" y="4580738"/>
            <a:ext cx="835977" cy="872803"/>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9617954" y="4666854"/>
            <a:ext cx="658585" cy="751352"/>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3522803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A10700-FAEA-4474-A511-6D3344DA3D82}"/>
              </a:ext>
            </a:extLst>
          </p:cNvPr>
          <p:cNvSpPr txBox="1"/>
          <p:nvPr/>
        </p:nvSpPr>
        <p:spPr>
          <a:xfrm>
            <a:off x="660913" y="387300"/>
            <a:ext cx="5319004" cy="1107996"/>
          </a:xfrm>
          <a:prstGeom prst="rect">
            <a:avLst/>
          </a:prstGeom>
          <a:noFill/>
        </p:spPr>
        <p:txBody>
          <a:bodyPr wrap="square" lIns="48000" tIns="0" rIns="24000" bIns="0" rtlCol="0">
            <a:spAutoFit/>
          </a:bodyPr>
          <a:lstStyle/>
          <a:p>
            <a:r>
              <a:rPr lang="en-US" altLang="ko-KR" sz="3600" dirty="0">
                <a:solidFill>
                  <a:schemeClr val="tx1"/>
                </a:solidFill>
                <a:latin typeface="+mj-lt"/>
                <a:cs typeface="Arial" pitchFamily="34" charset="0"/>
              </a:rPr>
              <a:t>We Create Professional </a:t>
            </a:r>
            <a:r>
              <a:rPr lang="en-US" altLang="ko-KR" sz="3600" dirty="0">
                <a:solidFill>
                  <a:schemeClr val="accent1"/>
                </a:solidFill>
                <a:latin typeface="+mj-lt"/>
                <a:cs typeface="Arial" pitchFamily="34" charset="0"/>
              </a:rPr>
              <a:t>Presentation Designed</a:t>
            </a:r>
            <a:endParaRPr lang="ko-KR" altLang="en-US" sz="3600" dirty="0">
              <a:solidFill>
                <a:schemeClr val="accent1"/>
              </a:solidFill>
              <a:latin typeface="+mj-lt"/>
              <a:cs typeface="Arial" pitchFamily="34" charset="0"/>
            </a:endParaRPr>
          </a:p>
        </p:txBody>
      </p:sp>
      <p:sp>
        <p:nvSpPr>
          <p:cNvPr id="8" name="Freeform: Shape 7">
            <a:extLst>
              <a:ext uri="{FF2B5EF4-FFF2-40B4-BE49-F238E27FC236}">
                <a16:creationId xmlns:a16="http://schemas.microsoft.com/office/drawing/2014/main" id="{1BDE62A1-908E-4DC3-9ABD-64F23D78544B}"/>
              </a:ext>
            </a:extLst>
          </p:cNvPr>
          <p:cNvSpPr/>
          <p:nvPr/>
        </p:nvSpPr>
        <p:spPr>
          <a:xfrm>
            <a:off x="7132665" y="407032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679F2A-C8C8-4375-BABB-5EBFE7C93568}"/>
              </a:ext>
            </a:extLst>
          </p:cNvPr>
          <p:cNvSpPr txBox="1"/>
          <p:nvPr/>
        </p:nvSpPr>
        <p:spPr>
          <a:xfrm>
            <a:off x="7751546" y="4481121"/>
            <a:ext cx="2288084" cy="1846659"/>
          </a:xfrm>
          <a:prstGeom prst="rect">
            <a:avLst/>
          </a:prstGeom>
          <a:noFill/>
        </p:spPr>
        <p:txBody>
          <a:bodyPr wrap="square" lIns="36000" tIns="0" rIns="36000" bIns="0" rtlCol="0" anchor="ctr">
            <a:spAutoFit/>
          </a:bodyPr>
          <a:lstStyle/>
          <a:p>
            <a:r>
              <a:rPr lang="en-US" altLang="ko-KR" sz="2400" dirty="0">
                <a:solidFill>
                  <a:schemeClr val="bg1"/>
                </a:solidFill>
              </a:rPr>
              <a:t>We Create Quality </a:t>
            </a:r>
          </a:p>
          <a:p>
            <a:r>
              <a:rPr lang="en-US" altLang="ko-KR" sz="2400" dirty="0">
                <a:solidFill>
                  <a:schemeClr val="bg1"/>
                </a:solidFill>
              </a:rPr>
              <a:t>Professional PPT Presentation</a:t>
            </a:r>
            <a:endParaRPr lang="ko-KR" altLang="en-US" sz="2400" dirty="0">
              <a:solidFill>
                <a:schemeClr val="bg1"/>
              </a:solidFill>
            </a:endParaRPr>
          </a:p>
        </p:txBody>
      </p:sp>
      <p:sp>
        <p:nvSpPr>
          <p:cNvPr id="10" name="TextBox 9">
            <a:extLst>
              <a:ext uri="{FF2B5EF4-FFF2-40B4-BE49-F238E27FC236}">
                <a16:creationId xmlns:a16="http://schemas.microsoft.com/office/drawing/2014/main" id="{F5234EC0-D30F-412E-8840-8F1B5BBA6BEB}"/>
              </a:ext>
            </a:extLst>
          </p:cNvPr>
          <p:cNvSpPr txBox="1"/>
          <p:nvPr/>
        </p:nvSpPr>
        <p:spPr>
          <a:xfrm>
            <a:off x="777425" y="5372428"/>
            <a:ext cx="5534529" cy="1015663"/>
          </a:xfrm>
          <a:prstGeom prst="rect">
            <a:avLst/>
          </a:prstGeom>
          <a:noFill/>
        </p:spPr>
        <p:txBody>
          <a:bodyPr wrap="square" rtlCol="0">
            <a:spAutoFit/>
          </a:bodyPr>
          <a:lstStyle/>
          <a:p>
            <a:pPr algn="r"/>
            <a:r>
              <a:rPr lang="en-US" altLang="ko-KR" sz="1200" dirty="0">
                <a:solidFill>
                  <a:schemeClr val="tx1"/>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p>
        </p:txBody>
      </p:sp>
      <p:sp>
        <p:nvSpPr>
          <p:cNvPr id="3" name="Picture Placeholder 2">
            <a:extLst>
              <a:ext uri="{FF2B5EF4-FFF2-40B4-BE49-F238E27FC236}">
                <a16:creationId xmlns:a16="http://schemas.microsoft.com/office/drawing/2014/main" id="{0C703314-5E74-4235-9184-313379A97234}"/>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98C6FA4C-3B51-4013-A6A1-C0D4CDECCD62}"/>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B4F6B9A3-007F-4F39-9F44-187B3136183D}"/>
              </a:ext>
            </a:extLst>
          </p:cNvPr>
          <p:cNvSpPr>
            <a:spLocks noGrp="1"/>
          </p:cNvSpPr>
          <p:nvPr>
            <p:ph type="pic" sz="quarter" idx="16"/>
          </p:nvPr>
        </p:nvSpPr>
        <p:spPr/>
      </p:sp>
      <p:sp>
        <p:nvSpPr>
          <p:cNvPr id="16" name="Picture Placeholder 15">
            <a:extLst>
              <a:ext uri="{FF2B5EF4-FFF2-40B4-BE49-F238E27FC236}">
                <a16:creationId xmlns:a16="http://schemas.microsoft.com/office/drawing/2014/main" id="{D17741E8-B9E1-4F02-A35E-4FF477689855}"/>
              </a:ext>
            </a:extLst>
          </p:cNvPr>
          <p:cNvSpPr>
            <a:spLocks noGrp="1"/>
          </p:cNvSpPr>
          <p:nvPr>
            <p:ph type="pic" sz="quarter" idx="17"/>
          </p:nvPr>
        </p:nvSpPr>
        <p:spPr/>
      </p:sp>
    </p:spTree>
    <p:extLst>
      <p:ext uri="{BB962C8B-B14F-4D97-AF65-F5344CB8AC3E}">
        <p14:creationId xmlns:p14="http://schemas.microsoft.com/office/powerpoint/2010/main" val="2438913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7" name="Table 6">
            <a:extLst>
              <a:ext uri="{FF2B5EF4-FFF2-40B4-BE49-F238E27FC236}">
                <a16:creationId xmlns:a16="http://schemas.microsoft.com/office/drawing/2014/main" id="{C1F35E3E-0563-4F7A-83AF-A40F1B6D971E}"/>
              </a:ext>
            </a:extLst>
          </p:cNvPr>
          <p:cNvGraphicFramePr>
            <a:graphicFrameLocks noGrp="1"/>
          </p:cNvGraphicFramePr>
          <p:nvPr>
            <p:extLst>
              <p:ext uri="{D42A27DB-BD31-4B8C-83A1-F6EECF244321}">
                <p14:modId xmlns:p14="http://schemas.microsoft.com/office/powerpoint/2010/main" val="941956016"/>
              </p:ext>
            </p:extLst>
          </p:nvPr>
        </p:nvGraphicFramePr>
        <p:xfrm>
          <a:off x="843212"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$1,000</a:t>
                      </a:r>
                      <a:endParaRPr lang="ko-KR" altLang="en-US" sz="1600" b="1" dirty="0">
                        <a:solidFill>
                          <a:schemeClr val="bg1"/>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8" name="Rectangle 7">
            <a:extLst>
              <a:ext uri="{FF2B5EF4-FFF2-40B4-BE49-F238E27FC236}">
                <a16:creationId xmlns:a16="http://schemas.microsoft.com/office/drawing/2014/main" id="{2D9ADD03-3A85-4105-AFE2-757B8D24956C}"/>
              </a:ext>
            </a:extLst>
          </p:cNvPr>
          <p:cNvSpPr/>
          <p:nvPr/>
        </p:nvSpPr>
        <p:spPr>
          <a:xfrm>
            <a:off x="1640012" y="1814681"/>
            <a:ext cx="504056"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9" name="Table 8">
            <a:extLst>
              <a:ext uri="{FF2B5EF4-FFF2-40B4-BE49-F238E27FC236}">
                <a16:creationId xmlns:a16="http://schemas.microsoft.com/office/drawing/2014/main" id="{78A7E323-4CDD-45EA-92FF-539FAF44B19F}"/>
              </a:ext>
            </a:extLst>
          </p:cNvPr>
          <p:cNvGraphicFramePr>
            <a:graphicFrameLocks noGrp="1"/>
          </p:cNvGraphicFramePr>
          <p:nvPr>
            <p:extLst>
              <p:ext uri="{D42A27DB-BD31-4B8C-83A1-F6EECF244321}">
                <p14:modId xmlns:p14="http://schemas.microsoft.com/office/powerpoint/2010/main" val="3505539850"/>
              </p:ext>
            </p:extLst>
          </p:nvPr>
        </p:nvGraphicFramePr>
        <p:xfrm>
          <a:off x="3360858"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$1,200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83D360D5-8235-4D5C-8A0B-5B28580B8D9D}"/>
              </a:ext>
            </a:extLst>
          </p:cNvPr>
          <p:cNvSpPr/>
          <p:nvPr/>
        </p:nvSpPr>
        <p:spPr>
          <a:xfrm>
            <a:off x="4157658" y="1814681"/>
            <a:ext cx="504056" cy="504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11" name="Table 10">
            <a:extLst>
              <a:ext uri="{FF2B5EF4-FFF2-40B4-BE49-F238E27FC236}">
                <a16:creationId xmlns:a16="http://schemas.microsoft.com/office/drawing/2014/main" id="{8B87D336-2378-416E-AE20-4EF56D48F05F}"/>
              </a:ext>
            </a:extLst>
          </p:cNvPr>
          <p:cNvGraphicFramePr>
            <a:graphicFrameLocks noGrp="1"/>
          </p:cNvGraphicFramePr>
          <p:nvPr>
            <p:extLst>
              <p:ext uri="{D42A27DB-BD31-4B8C-83A1-F6EECF244321}">
                <p14:modId xmlns:p14="http://schemas.microsoft.com/office/powerpoint/2010/main" val="3424170387"/>
              </p:ext>
            </p:extLst>
          </p:nvPr>
        </p:nvGraphicFramePr>
        <p:xfrm>
          <a:off x="5878504"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$900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2" name="Rectangle 11">
            <a:extLst>
              <a:ext uri="{FF2B5EF4-FFF2-40B4-BE49-F238E27FC236}">
                <a16:creationId xmlns:a16="http://schemas.microsoft.com/office/drawing/2014/main" id="{0D92C47A-D364-401C-913A-2080DC0A4CF5}"/>
              </a:ext>
            </a:extLst>
          </p:cNvPr>
          <p:cNvSpPr/>
          <p:nvPr/>
        </p:nvSpPr>
        <p:spPr>
          <a:xfrm>
            <a:off x="6675304" y="1814681"/>
            <a:ext cx="504056" cy="504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10">
            <a:extLst>
              <a:ext uri="{FF2B5EF4-FFF2-40B4-BE49-F238E27FC236}">
                <a16:creationId xmlns:a16="http://schemas.microsoft.com/office/drawing/2014/main" id="{0E1FE4FC-584F-4CBF-8222-E4B088CBD98E}"/>
              </a:ext>
            </a:extLst>
          </p:cNvPr>
          <p:cNvSpPr/>
          <p:nvPr/>
        </p:nvSpPr>
        <p:spPr>
          <a:xfrm>
            <a:off x="6813764" y="1917665"/>
            <a:ext cx="227902" cy="301603"/>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ectangle 16">
            <a:extLst>
              <a:ext uri="{FF2B5EF4-FFF2-40B4-BE49-F238E27FC236}">
                <a16:creationId xmlns:a16="http://schemas.microsoft.com/office/drawing/2014/main" id="{3B147EE9-14DF-4C2E-9570-A1503227F543}"/>
              </a:ext>
            </a:extLst>
          </p:cNvPr>
          <p:cNvSpPr/>
          <p:nvPr/>
        </p:nvSpPr>
        <p:spPr>
          <a:xfrm rot="2700000">
            <a:off x="4291464" y="1845174"/>
            <a:ext cx="238447" cy="42749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9">
            <a:extLst>
              <a:ext uri="{FF2B5EF4-FFF2-40B4-BE49-F238E27FC236}">
                <a16:creationId xmlns:a16="http://schemas.microsoft.com/office/drawing/2014/main" id="{BE2682E9-2A8A-44F1-80D6-C467EAA692D4}"/>
              </a:ext>
            </a:extLst>
          </p:cNvPr>
          <p:cNvSpPr/>
          <p:nvPr/>
        </p:nvSpPr>
        <p:spPr>
          <a:xfrm>
            <a:off x="1752612" y="1925438"/>
            <a:ext cx="295426" cy="27654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xt Placeholder 10">
            <a:extLst>
              <a:ext uri="{FF2B5EF4-FFF2-40B4-BE49-F238E27FC236}">
                <a16:creationId xmlns:a16="http://schemas.microsoft.com/office/drawing/2014/main" id="{1A4F8E18-0A2F-4144-AA30-4EA17FAA3303}"/>
              </a:ext>
            </a:extLst>
          </p:cNvPr>
          <p:cNvSpPr txBox="1">
            <a:spLocks/>
          </p:cNvSpPr>
          <p:nvPr/>
        </p:nvSpPr>
        <p:spPr>
          <a:xfrm>
            <a:off x="8405663" y="1649924"/>
            <a:ext cx="3086831" cy="9513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1"/>
                </a:solidFill>
                <a:latin typeface="+mj-lt"/>
                <a:cs typeface="Arial" pitchFamily="34" charset="0"/>
              </a:rPr>
              <a:t>Table</a:t>
            </a:r>
            <a:r>
              <a:rPr lang="en-US" altLang="ko-KR" sz="2400" b="1" dirty="0">
                <a:solidFill>
                  <a:schemeClr val="tx1">
                    <a:lumMod val="75000"/>
                    <a:lumOff val="25000"/>
                  </a:schemeClr>
                </a:solidFill>
                <a:latin typeface="+mj-lt"/>
                <a:cs typeface="Arial" pitchFamily="34" charset="0"/>
              </a:rPr>
              <a:t> Presentation Designed</a:t>
            </a:r>
          </a:p>
        </p:txBody>
      </p:sp>
      <p:sp>
        <p:nvSpPr>
          <p:cNvPr id="25" name="TextBox 24">
            <a:extLst>
              <a:ext uri="{FF2B5EF4-FFF2-40B4-BE49-F238E27FC236}">
                <a16:creationId xmlns:a16="http://schemas.microsoft.com/office/drawing/2014/main" id="{1BDA65D3-E0BC-4828-874B-DE490C3EDBA9}"/>
              </a:ext>
            </a:extLst>
          </p:cNvPr>
          <p:cNvSpPr txBox="1"/>
          <p:nvPr/>
        </p:nvSpPr>
        <p:spPr>
          <a:xfrm>
            <a:off x="8980238" y="5745631"/>
            <a:ext cx="1928167" cy="307777"/>
          </a:xfrm>
          <a:prstGeom prst="rect">
            <a:avLst/>
          </a:prstGeom>
          <a:solidFill>
            <a:schemeClr val="accent3"/>
          </a:solidFill>
        </p:spPr>
        <p:txBody>
          <a:bodyPr wrap="square" rtlCol="0">
            <a:spAutoFit/>
          </a:bodyPr>
          <a:lstStyle/>
          <a:p>
            <a:r>
              <a:rPr lang="en-US" altLang="ko-KR" sz="1400" b="1" dirty="0">
                <a:solidFill>
                  <a:schemeClr val="bg1"/>
                </a:solidFill>
                <a:cs typeface="Arial" pitchFamily="34" charset="0"/>
              </a:rPr>
              <a:t>Modern PowerPoint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EB358929-F184-4582-AE8B-5130B462B94D}"/>
              </a:ext>
            </a:extLst>
          </p:cNvPr>
          <p:cNvSpPr txBox="1"/>
          <p:nvPr/>
        </p:nvSpPr>
        <p:spPr>
          <a:xfrm>
            <a:off x="8396150" y="2607677"/>
            <a:ext cx="3096344" cy="461665"/>
          </a:xfrm>
          <a:prstGeom prst="rect">
            <a:avLst/>
          </a:prstGeom>
          <a:noFill/>
        </p:spPr>
        <p:txBody>
          <a:bodyPr wrap="square" rtlCol="0">
            <a:spAutoFit/>
          </a:bodyPr>
          <a:lstStyle/>
          <a:p>
            <a:r>
              <a:rPr lang="en-US" altLang="ko-KR" sz="1200" b="1" dirty="0">
                <a:solidFill>
                  <a:schemeClr val="accent1"/>
                </a:solidFill>
                <a:cs typeface="Arial" pitchFamily="34" charset="0"/>
              </a:rPr>
              <a:t>Get a modern PowerPoint  Presentation that is beautifully designed. </a:t>
            </a:r>
          </a:p>
        </p:txBody>
      </p:sp>
      <p:sp>
        <p:nvSpPr>
          <p:cNvPr id="27" name="TextBox 26">
            <a:extLst>
              <a:ext uri="{FF2B5EF4-FFF2-40B4-BE49-F238E27FC236}">
                <a16:creationId xmlns:a16="http://schemas.microsoft.com/office/drawing/2014/main" id="{724B616B-E19D-4180-9EA9-CD1B9A626CE7}"/>
              </a:ext>
            </a:extLst>
          </p:cNvPr>
          <p:cNvSpPr txBox="1"/>
          <p:nvPr/>
        </p:nvSpPr>
        <p:spPr>
          <a:xfrm>
            <a:off x="8396150" y="3130053"/>
            <a:ext cx="3096344"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83215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F57F9D0E-0D48-4CCA-9066-7808CA35F315}"/>
              </a:ext>
            </a:extLst>
          </p:cNvPr>
          <p:cNvSpPr txBox="1"/>
          <p:nvPr/>
        </p:nvSpPr>
        <p:spPr>
          <a:xfrm>
            <a:off x="609276" y="668805"/>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1" y="1131200"/>
            <a:ext cx="3566808" cy="1077218"/>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SMART RESTAURANT</a:t>
            </a:r>
            <a:endParaRPr lang="ko-KR" altLang="en-US" sz="3200" dirty="0">
              <a:solidFill>
                <a:schemeClr val="accent1"/>
              </a:solidFill>
              <a:cs typeface="Arial" pitchFamily="34" charset="0"/>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426859" y="4743634"/>
            <a:ext cx="5599236" cy="1116150"/>
            <a:chOff x="4639507" y="1916832"/>
            <a:chExt cx="3934944" cy="1116150"/>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0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49907737-4268-4182-A84A-020F3E56082C}"/>
                </a:ext>
              </a:extLst>
            </p:cNvPr>
            <p:cNvSpPr txBox="1"/>
            <p:nvPr/>
          </p:nvSpPr>
          <p:spPr>
            <a:xfrm>
              <a:off x="4639507" y="2017319"/>
              <a:ext cx="3934944" cy="1015663"/>
            </a:xfrm>
            <a:prstGeom prst="rect">
              <a:avLst/>
            </a:prstGeom>
            <a:noFill/>
          </p:spPr>
          <p:txBody>
            <a:bodyPr wrap="square" rtlCol="0">
              <a:spAutoFit/>
            </a:bodyPr>
            <a:lstStyle/>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Problématique: </a:t>
              </a:r>
            </a:p>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Plusieurs enseignes ne sont toujours pas passé a une solution logicielle pour leur gestion.</a:t>
              </a:r>
              <a:endParaRPr lang="en-US" altLang="ko-K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sp>
        <p:nvSpPr>
          <p:cNvPr id="16" name="Rounded Rectangle 51">
            <a:extLst>
              <a:ext uri="{FF2B5EF4-FFF2-40B4-BE49-F238E27FC236}">
                <a16:creationId xmlns:a16="http://schemas.microsoft.com/office/drawing/2014/main" id="{44DB97CC-9D0D-44C9-ADBE-7FEEA68ED0FF}"/>
              </a:ext>
            </a:extLst>
          </p:cNvPr>
          <p:cNvSpPr/>
          <p:nvPr/>
        </p:nvSpPr>
        <p:spPr>
          <a:xfrm rot="16200000" flipH="1">
            <a:off x="1082460" y="4876255"/>
            <a:ext cx="1103514" cy="103924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7" name="Round Same Side Corner Rectangle 6">
            <a:extLst>
              <a:ext uri="{FF2B5EF4-FFF2-40B4-BE49-F238E27FC236}">
                <a16:creationId xmlns:a16="http://schemas.microsoft.com/office/drawing/2014/main" id="{69BCBFC5-CA1D-41E7-97EA-5495425C7D22}"/>
              </a:ext>
            </a:extLst>
          </p:cNvPr>
          <p:cNvSpPr/>
          <p:nvPr/>
        </p:nvSpPr>
        <p:spPr>
          <a:xfrm rot="2700000">
            <a:off x="3058856" y="5033342"/>
            <a:ext cx="294635" cy="118122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108">
            <a:extLst>
              <a:ext uri="{FF2B5EF4-FFF2-40B4-BE49-F238E27FC236}">
                <a16:creationId xmlns:a16="http://schemas.microsoft.com/office/drawing/2014/main" id="{D1AC814A-A7C1-42D3-A130-B74C7A59B345}"/>
              </a:ext>
            </a:extLst>
          </p:cNvPr>
          <p:cNvSpPr/>
          <p:nvPr/>
        </p:nvSpPr>
        <p:spPr>
          <a:xfrm>
            <a:off x="4798188" y="4965547"/>
            <a:ext cx="948653" cy="104826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6">
            <a:extLst>
              <a:ext uri="{FF2B5EF4-FFF2-40B4-BE49-F238E27FC236}">
                <a16:creationId xmlns:a16="http://schemas.microsoft.com/office/drawing/2014/main" id="{E2147D71-4202-45A5-A9E7-0CF82F4B915C}"/>
              </a:ext>
            </a:extLst>
          </p:cNvPr>
          <p:cNvSpPr/>
          <p:nvPr/>
        </p:nvSpPr>
        <p:spPr>
          <a:xfrm rot="2759895">
            <a:off x="3037582" y="4542629"/>
            <a:ext cx="294171" cy="117936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5" name="Image 34">
            <a:extLst>
              <a:ext uri="{FF2B5EF4-FFF2-40B4-BE49-F238E27FC236}">
                <a16:creationId xmlns:a16="http://schemas.microsoft.com/office/drawing/2014/main" id="{8022F6EC-E5AB-4CF1-88CB-EDE111118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2498594"/>
            <a:ext cx="1490984" cy="1537923"/>
          </a:xfrm>
          <a:prstGeom prst="rect">
            <a:avLst/>
          </a:prstGeom>
        </p:spPr>
      </p:pic>
      <p:sp>
        <p:nvSpPr>
          <p:cNvPr id="38" name="ZoneTexte 37">
            <a:extLst>
              <a:ext uri="{FF2B5EF4-FFF2-40B4-BE49-F238E27FC236}">
                <a16:creationId xmlns:a16="http://schemas.microsoft.com/office/drawing/2014/main" id="{2A1AFC44-5369-48F8-B612-C06EDF0799BE}"/>
              </a:ext>
            </a:extLst>
          </p:cNvPr>
          <p:cNvSpPr txBox="1"/>
          <p:nvPr/>
        </p:nvSpPr>
        <p:spPr>
          <a:xfrm>
            <a:off x="958391" y="4503906"/>
            <a:ext cx="1223412" cy="369332"/>
          </a:xfrm>
          <a:prstGeom prst="rect">
            <a:avLst/>
          </a:prstGeom>
          <a:noFill/>
        </p:spPr>
        <p:txBody>
          <a:bodyPr wrap="none" rtlCol="0">
            <a:spAutoFit/>
          </a:bodyPr>
          <a:lstStyle/>
          <a:p>
            <a:r>
              <a:rPr lang="fr-FR" dirty="0"/>
              <a:t>Concevoir</a:t>
            </a:r>
          </a:p>
        </p:txBody>
      </p:sp>
      <p:sp>
        <p:nvSpPr>
          <p:cNvPr id="39" name="ZoneTexte 38">
            <a:extLst>
              <a:ext uri="{FF2B5EF4-FFF2-40B4-BE49-F238E27FC236}">
                <a16:creationId xmlns:a16="http://schemas.microsoft.com/office/drawing/2014/main" id="{ED27CEFF-7328-4BD1-B5CB-2B29E6CBC8EB}"/>
              </a:ext>
            </a:extLst>
          </p:cNvPr>
          <p:cNvSpPr txBox="1"/>
          <p:nvPr/>
        </p:nvSpPr>
        <p:spPr>
          <a:xfrm>
            <a:off x="2601873" y="4138647"/>
            <a:ext cx="1467068" cy="369332"/>
          </a:xfrm>
          <a:prstGeom prst="rect">
            <a:avLst/>
          </a:prstGeom>
          <a:noFill/>
        </p:spPr>
        <p:txBody>
          <a:bodyPr wrap="none" rtlCol="0">
            <a:spAutoFit/>
          </a:bodyPr>
          <a:lstStyle/>
          <a:p>
            <a:r>
              <a:rPr lang="fr-FR" dirty="0"/>
              <a:t>Implémenter</a:t>
            </a:r>
          </a:p>
        </p:txBody>
      </p:sp>
      <p:sp>
        <p:nvSpPr>
          <p:cNvPr id="40" name="ZoneTexte 39">
            <a:extLst>
              <a:ext uri="{FF2B5EF4-FFF2-40B4-BE49-F238E27FC236}">
                <a16:creationId xmlns:a16="http://schemas.microsoft.com/office/drawing/2014/main" id="{8FA28E1A-C78C-4318-AB46-8E2CA2B2DC1F}"/>
              </a:ext>
            </a:extLst>
          </p:cNvPr>
          <p:cNvSpPr txBox="1"/>
          <p:nvPr/>
        </p:nvSpPr>
        <p:spPr>
          <a:xfrm>
            <a:off x="4844030" y="4582229"/>
            <a:ext cx="902811" cy="369332"/>
          </a:xfrm>
          <a:prstGeom prst="rect">
            <a:avLst/>
          </a:prstGeom>
          <a:noFill/>
        </p:spPr>
        <p:txBody>
          <a:bodyPr wrap="none" rtlCol="0">
            <a:spAutoFit/>
          </a:bodyPr>
          <a:lstStyle/>
          <a:p>
            <a:r>
              <a:rPr lang="fr-FR" dirty="0"/>
              <a:t>Opérer</a:t>
            </a:r>
          </a:p>
        </p:txBody>
      </p:sp>
      <p:pic>
        <p:nvPicPr>
          <p:cNvPr id="9" name="Espace réservé pour une image  8">
            <a:extLst>
              <a:ext uri="{FF2B5EF4-FFF2-40B4-BE49-F238E27FC236}">
                <a16:creationId xmlns:a16="http://schemas.microsoft.com/office/drawing/2014/main" id="{1067025E-FBBA-421B-9BB2-FF93D2CCA274}"/>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8243" b="8243"/>
          <a:stretch>
            <a:fillRect/>
          </a:stretch>
        </p:blipFill>
        <p:spPr/>
      </p:pic>
    </p:spTree>
    <p:extLst>
      <p:ext uri="{BB962C8B-B14F-4D97-AF65-F5344CB8AC3E}">
        <p14:creationId xmlns:p14="http://schemas.microsoft.com/office/powerpoint/2010/main" val="42666224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1">
            <a:extLst>
              <a:ext uri="{FF2B5EF4-FFF2-40B4-BE49-F238E27FC236}">
                <a16:creationId xmlns:a16="http://schemas.microsoft.com/office/drawing/2014/main" id="{281D2D6F-9DE6-4E2E-9C8F-9C877AA55B37}"/>
              </a:ext>
            </a:extLst>
          </p:cNvPr>
          <p:cNvGrpSpPr/>
          <p:nvPr/>
        </p:nvGrpSpPr>
        <p:grpSpPr>
          <a:xfrm>
            <a:off x="1481668" y="3283403"/>
            <a:ext cx="7392282" cy="1421768"/>
            <a:chOff x="-713978" y="3320954"/>
            <a:chExt cx="7392282" cy="1421768"/>
          </a:xfrm>
        </p:grpSpPr>
        <p:cxnSp>
          <p:nvCxnSpPr>
            <p:cNvPr id="4" name="Straight Connector 6">
              <a:extLst>
                <a:ext uri="{FF2B5EF4-FFF2-40B4-BE49-F238E27FC236}">
                  <a16:creationId xmlns:a16="http://schemas.microsoft.com/office/drawing/2014/main" id="{C612B073-11AC-4523-AF36-C6969741DC64}"/>
                </a:ext>
              </a:extLst>
            </p:cNvPr>
            <p:cNvCxnSpPr/>
            <p:nvPr/>
          </p:nvCxnSpPr>
          <p:spPr>
            <a:xfrm>
              <a:off x="6221104"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9">
              <a:extLst>
                <a:ext uri="{FF2B5EF4-FFF2-40B4-BE49-F238E27FC236}">
                  <a16:creationId xmlns:a16="http://schemas.microsoft.com/office/drawing/2014/main" id="{1FA56C56-1375-4D15-A1E2-AB9942A4CA2D}"/>
                </a:ext>
              </a:extLst>
            </p:cNvPr>
            <p:cNvCxnSpPr/>
            <p:nvPr/>
          </p:nvCxnSpPr>
          <p:spPr>
            <a:xfrm>
              <a:off x="3447070"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1">
              <a:extLst>
                <a:ext uri="{FF2B5EF4-FFF2-40B4-BE49-F238E27FC236}">
                  <a16:creationId xmlns:a16="http://schemas.microsoft.com/office/drawing/2014/main" id="{B3F68D0E-3008-4719-A3F3-33485ACA2426}"/>
                </a:ext>
              </a:extLst>
            </p:cNvPr>
            <p:cNvCxnSpPr/>
            <p:nvPr/>
          </p:nvCxnSpPr>
          <p:spPr>
            <a:xfrm>
              <a:off x="673038"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3">
              <a:extLst>
                <a:ext uri="{FF2B5EF4-FFF2-40B4-BE49-F238E27FC236}">
                  <a16:creationId xmlns:a16="http://schemas.microsoft.com/office/drawing/2014/main" id="{CFDEF1DA-AD74-4CC4-A8FC-7915D9543D98}"/>
                </a:ext>
              </a:extLst>
            </p:cNvPr>
            <p:cNvCxnSpPr/>
            <p:nvPr/>
          </p:nvCxnSpPr>
          <p:spPr>
            <a:xfrm flipV="1">
              <a:off x="4834086"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55">
              <a:extLst>
                <a:ext uri="{FF2B5EF4-FFF2-40B4-BE49-F238E27FC236}">
                  <a16:creationId xmlns:a16="http://schemas.microsoft.com/office/drawing/2014/main" id="{C6FC1786-76AA-49A2-8124-42D1EC4C002F}"/>
                </a:ext>
              </a:extLst>
            </p:cNvPr>
            <p:cNvCxnSpPr/>
            <p:nvPr/>
          </p:nvCxnSpPr>
          <p:spPr>
            <a:xfrm flipV="1">
              <a:off x="2060054"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5">
              <a:extLst>
                <a:ext uri="{FF2B5EF4-FFF2-40B4-BE49-F238E27FC236}">
                  <a16:creationId xmlns:a16="http://schemas.microsoft.com/office/drawing/2014/main" id="{8EF7F91D-8E1D-498E-AE67-9F855304C69F}"/>
                </a:ext>
              </a:extLst>
            </p:cNvPr>
            <p:cNvCxnSpPr/>
            <p:nvPr/>
          </p:nvCxnSpPr>
          <p:spPr>
            <a:xfrm flipV="1">
              <a:off x="-713978"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1102F98-2F8A-46F0-9BB1-76A8C4832EDC}"/>
              </a:ext>
            </a:extLst>
          </p:cNvPr>
          <p:cNvGrpSpPr/>
          <p:nvPr/>
        </p:nvGrpSpPr>
        <p:grpSpPr>
          <a:xfrm>
            <a:off x="986764" y="3740603"/>
            <a:ext cx="8661202" cy="514942"/>
            <a:chOff x="-373747" y="3778154"/>
            <a:chExt cx="7826067" cy="514942"/>
          </a:xfrm>
        </p:grpSpPr>
        <p:sp>
          <p:nvSpPr>
            <p:cNvPr id="11" name="Chevron 2">
              <a:extLst>
                <a:ext uri="{FF2B5EF4-FFF2-40B4-BE49-F238E27FC236}">
                  <a16:creationId xmlns:a16="http://schemas.microsoft.com/office/drawing/2014/main" id="{488D96C4-9E70-4A64-9324-3AB9689F5BEF}"/>
                </a:ext>
              </a:extLst>
            </p:cNvPr>
            <p:cNvSpPr/>
            <p:nvPr/>
          </p:nvSpPr>
          <p:spPr>
            <a:xfrm>
              <a:off x="933736"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Chevron 37">
              <a:extLst>
                <a:ext uri="{FF2B5EF4-FFF2-40B4-BE49-F238E27FC236}">
                  <a16:creationId xmlns:a16="http://schemas.microsoft.com/office/drawing/2014/main" id="{D0A0ACCA-3459-441B-8237-A530320A44EA}"/>
                </a:ext>
              </a:extLst>
            </p:cNvPr>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Chevron 38">
              <a:extLst>
                <a:ext uri="{FF2B5EF4-FFF2-40B4-BE49-F238E27FC236}">
                  <a16:creationId xmlns:a16="http://schemas.microsoft.com/office/drawing/2014/main" id="{0F4575AC-C283-421B-9A48-FE9E9B506A80}"/>
                </a:ext>
              </a:extLst>
            </p:cNvPr>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Chevron 39">
              <a:extLst>
                <a:ext uri="{FF2B5EF4-FFF2-40B4-BE49-F238E27FC236}">
                  <a16:creationId xmlns:a16="http://schemas.microsoft.com/office/drawing/2014/main" id="{C2E461E5-F91B-4C62-B315-1209E1DED19F}"/>
                </a:ext>
              </a:extLst>
            </p:cNvPr>
            <p:cNvSpPr/>
            <p:nvPr/>
          </p:nvSpPr>
          <p:spPr>
            <a:xfrm>
              <a:off x="4746814"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Chevron 40">
              <a:extLst>
                <a:ext uri="{FF2B5EF4-FFF2-40B4-BE49-F238E27FC236}">
                  <a16:creationId xmlns:a16="http://schemas.microsoft.com/office/drawing/2014/main" id="{4EAF2F64-4172-4666-89CF-59A48C3FC327}"/>
                </a:ext>
              </a:extLst>
            </p:cNvPr>
            <p:cNvSpPr/>
            <p:nvPr/>
          </p:nvSpPr>
          <p:spPr>
            <a:xfrm>
              <a:off x="6017840" y="3778154"/>
              <a:ext cx="1434480"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Chevron 2">
              <a:extLst>
                <a:ext uri="{FF2B5EF4-FFF2-40B4-BE49-F238E27FC236}">
                  <a16:creationId xmlns:a16="http://schemas.microsoft.com/office/drawing/2014/main" id="{44F25289-8DF5-4FF0-90EB-3D726534715E}"/>
                </a:ext>
              </a:extLst>
            </p:cNvPr>
            <p:cNvSpPr/>
            <p:nvPr/>
          </p:nvSpPr>
          <p:spPr>
            <a:xfrm>
              <a:off x="-373747"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61">
            <a:extLst>
              <a:ext uri="{FF2B5EF4-FFF2-40B4-BE49-F238E27FC236}">
                <a16:creationId xmlns:a16="http://schemas.microsoft.com/office/drawing/2014/main" id="{2AB03D6A-545D-4F9F-AD36-F51DCD49A53A}"/>
              </a:ext>
            </a:extLst>
          </p:cNvPr>
          <p:cNvGrpSpPr/>
          <p:nvPr/>
        </p:nvGrpSpPr>
        <p:grpSpPr>
          <a:xfrm>
            <a:off x="1930565" y="2172928"/>
            <a:ext cx="1836018" cy="1078798"/>
            <a:chOff x="7026501" y="4509120"/>
            <a:chExt cx="1499710" cy="1078798"/>
          </a:xfrm>
        </p:grpSpPr>
        <p:sp>
          <p:nvSpPr>
            <p:cNvPr id="18" name="TextBox 17">
              <a:extLst>
                <a:ext uri="{FF2B5EF4-FFF2-40B4-BE49-F238E27FC236}">
                  <a16:creationId xmlns:a16="http://schemas.microsoft.com/office/drawing/2014/main" id="{CA8CEFC7-A8BC-4FF9-A8BE-011E9693E3B5}"/>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E2943417-4B10-4254-987C-4CEB80552DC7}"/>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0" name="Group 65">
            <a:extLst>
              <a:ext uri="{FF2B5EF4-FFF2-40B4-BE49-F238E27FC236}">
                <a16:creationId xmlns:a16="http://schemas.microsoft.com/office/drawing/2014/main" id="{F8D963FF-D006-49B2-BBCC-C2D3005C4222}"/>
              </a:ext>
            </a:extLst>
          </p:cNvPr>
          <p:cNvGrpSpPr/>
          <p:nvPr/>
        </p:nvGrpSpPr>
        <p:grpSpPr>
          <a:xfrm>
            <a:off x="4714653" y="2172928"/>
            <a:ext cx="1836018" cy="1078798"/>
            <a:chOff x="7026501" y="4509120"/>
            <a:chExt cx="1499710" cy="1078798"/>
          </a:xfrm>
        </p:grpSpPr>
        <p:sp>
          <p:nvSpPr>
            <p:cNvPr id="21" name="TextBox 20">
              <a:extLst>
                <a:ext uri="{FF2B5EF4-FFF2-40B4-BE49-F238E27FC236}">
                  <a16:creationId xmlns:a16="http://schemas.microsoft.com/office/drawing/2014/main" id="{1D1528B5-2D25-4BDD-9AF5-F27CE33B9D57}"/>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3DDF038-C832-420E-9F7B-A2DEC49F35FD}"/>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3" name="Group 68">
            <a:extLst>
              <a:ext uri="{FF2B5EF4-FFF2-40B4-BE49-F238E27FC236}">
                <a16:creationId xmlns:a16="http://schemas.microsoft.com/office/drawing/2014/main" id="{CA206271-E249-4B35-94CC-47456A4CDDDF}"/>
              </a:ext>
            </a:extLst>
          </p:cNvPr>
          <p:cNvGrpSpPr/>
          <p:nvPr/>
        </p:nvGrpSpPr>
        <p:grpSpPr>
          <a:xfrm>
            <a:off x="7498741" y="2172928"/>
            <a:ext cx="1836018" cy="1078798"/>
            <a:chOff x="7026501" y="4509120"/>
            <a:chExt cx="1499710" cy="1078798"/>
          </a:xfrm>
        </p:grpSpPr>
        <p:sp>
          <p:nvSpPr>
            <p:cNvPr id="24" name="TextBox 23">
              <a:extLst>
                <a:ext uri="{FF2B5EF4-FFF2-40B4-BE49-F238E27FC236}">
                  <a16:creationId xmlns:a16="http://schemas.microsoft.com/office/drawing/2014/main" id="{55CE5A4C-411A-4C3A-B52C-1EDFD6071A8C}"/>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BA6215E8-BED8-40F4-A588-A496B0E23166}"/>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6" name="Group 71">
            <a:extLst>
              <a:ext uri="{FF2B5EF4-FFF2-40B4-BE49-F238E27FC236}">
                <a16:creationId xmlns:a16="http://schemas.microsoft.com/office/drawing/2014/main" id="{399A3300-7677-492B-A716-C305E789ACE2}"/>
              </a:ext>
            </a:extLst>
          </p:cNvPr>
          <p:cNvGrpSpPr/>
          <p:nvPr/>
        </p:nvGrpSpPr>
        <p:grpSpPr>
          <a:xfrm>
            <a:off x="3322609" y="4812027"/>
            <a:ext cx="1836018" cy="1078798"/>
            <a:chOff x="7026501" y="4509120"/>
            <a:chExt cx="1499710" cy="1078798"/>
          </a:xfrm>
        </p:grpSpPr>
        <p:sp>
          <p:nvSpPr>
            <p:cNvPr id="27" name="TextBox 26">
              <a:extLst>
                <a:ext uri="{FF2B5EF4-FFF2-40B4-BE49-F238E27FC236}">
                  <a16:creationId xmlns:a16="http://schemas.microsoft.com/office/drawing/2014/main" id="{A5F8E591-2098-4E5B-A531-325A64D306B6}"/>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4C9BE1-6491-4FAF-A5B7-C19EDEFD2308}"/>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29" name="Group 74">
            <a:extLst>
              <a:ext uri="{FF2B5EF4-FFF2-40B4-BE49-F238E27FC236}">
                <a16:creationId xmlns:a16="http://schemas.microsoft.com/office/drawing/2014/main" id="{FA76B1A7-EBC5-455B-B199-3EEE45B4D87B}"/>
              </a:ext>
            </a:extLst>
          </p:cNvPr>
          <p:cNvGrpSpPr/>
          <p:nvPr/>
        </p:nvGrpSpPr>
        <p:grpSpPr>
          <a:xfrm>
            <a:off x="6106697" y="4812027"/>
            <a:ext cx="1836018" cy="1078798"/>
            <a:chOff x="7026501" y="4509120"/>
            <a:chExt cx="1499710" cy="1078798"/>
          </a:xfrm>
        </p:grpSpPr>
        <p:sp>
          <p:nvSpPr>
            <p:cNvPr id="30" name="TextBox 29">
              <a:extLst>
                <a:ext uri="{FF2B5EF4-FFF2-40B4-BE49-F238E27FC236}">
                  <a16:creationId xmlns:a16="http://schemas.microsoft.com/office/drawing/2014/main" id="{7FE3DAA7-725F-4CBF-9EE5-401B5DBFCC70}"/>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1419792A-9BF7-4FA8-9CCE-855B39FB98D9}"/>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32" name="TextBox 31">
            <a:extLst>
              <a:ext uri="{FF2B5EF4-FFF2-40B4-BE49-F238E27FC236}">
                <a16:creationId xmlns:a16="http://schemas.microsoft.com/office/drawing/2014/main" id="{7FBC8238-B54E-46B2-9441-730B04FF254F}"/>
              </a:ext>
            </a:extLst>
          </p:cNvPr>
          <p:cNvSpPr txBox="1"/>
          <p:nvPr/>
        </p:nvSpPr>
        <p:spPr>
          <a:xfrm>
            <a:off x="2681582"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C812FEDE-E280-40F5-9BCE-22809C8EAF69}"/>
              </a:ext>
            </a:extLst>
          </p:cNvPr>
          <p:cNvSpPr txBox="1"/>
          <p:nvPr/>
        </p:nvSpPr>
        <p:spPr>
          <a:xfrm>
            <a:off x="409838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4" name="TextBox 33">
            <a:extLst>
              <a:ext uri="{FF2B5EF4-FFF2-40B4-BE49-F238E27FC236}">
                <a16:creationId xmlns:a16="http://schemas.microsoft.com/office/drawing/2014/main" id="{0608D4F8-E8B3-45EE-8CAB-723AF5C41FBF}"/>
              </a:ext>
            </a:extLst>
          </p:cNvPr>
          <p:cNvSpPr txBox="1"/>
          <p:nvPr/>
        </p:nvSpPr>
        <p:spPr>
          <a:xfrm>
            <a:off x="5515196"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85315DA4-7E28-4BBE-85EE-A933B567616E}"/>
              </a:ext>
            </a:extLst>
          </p:cNvPr>
          <p:cNvSpPr txBox="1"/>
          <p:nvPr/>
        </p:nvSpPr>
        <p:spPr>
          <a:xfrm>
            <a:off x="6932003"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6" name="TextBox 35">
            <a:extLst>
              <a:ext uri="{FF2B5EF4-FFF2-40B4-BE49-F238E27FC236}">
                <a16:creationId xmlns:a16="http://schemas.microsoft.com/office/drawing/2014/main" id="{E3C5F805-5865-4D93-9273-A63F335BF8C0}"/>
              </a:ext>
            </a:extLst>
          </p:cNvPr>
          <p:cNvSpPr txBox="1"/>
          <p:nvPr/>
        </p:nvSpPr>
        <p:spPr>
          <a:xfrm>
            <a:off x="834880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7" name="TextBox 36">
            <a:extLst>
              <a:ext uri="{FF2B5EF4-FFF2-40B4-BE49-F238E27FC236}">
                <a16:creationId xmlns:a16="http://schemas.microsoft.com/office/drawing/2014/main" id="{A5F8704A-3B0E-4BC1-9B07-235F748776E8}"/>
              </a:ext>
            </a:extLst>
          </p:cNvPr>
          <p:cNvSpPr txBox="1"/>
          <p:nvPr/>
        </p:nvSpPr>
        <p:spPr>
          <a:xfrm>
            <a:off x="1264775"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grpSp>
        <p:nvGrpSpPr>
          <p:cNvPr id="38" name="Group 71">
            <a:extLst>
              <a:ext uri="{FF2B5EF4-FFF2-40B4-BE49-F238E27FC236}">
                <a16:creationId xmlns:a16="http://schemas.microsoft.com/office/drawing/2014/main" id="{C41A434B-EEE5-46FF-BACA-409736E5C82D}"/>
              </a:ext>
            </a:extLst>
          </p:cNvPr>
          <p:cNvGrpSpPr/>
          <p:nvPr/>
        </p:nvGrpSpPr>
        <p:grpSpPr>
          <a:xfrm>
            <a:off x="538521" y="4822059"/>
            <a:ext cx="1836018" cy="1078798"/>
            <a:chOff x="7026501" y="4509120"/>
            <a:chExt cx="1499710" cy="1078798"/>
          </a:xfrm>
        </p:grpSpPr>
        <p:sp>
          <p:nvSpPr>
            <p:cNvPr id="39" name="TextBox 38">
              <a:extLst>
                <a:ext uri="{FF2B5EF4-FFF2-40B4-BE49-F238E27FC236}">
                  <a16:creationId xmlns:a16="http://schemas.microsoft.com/office/drawing/2014/main" id="{F57ADF33-586E-49A6-922C-804BEC44D818}"/>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FE1785D5-78B6-4A28-A2C7-EE05337C81EC}"/>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FE10BEF8-EBD7-4941-B5DE-2EB361F8CFFD}"/>
              </a:ext>
            </a:extLst>
          </p:cNvPr>
          <p:cNvGrpSpPr/>
          <p:nvPr/>
        </p:nvGrpSpPr>
        <p:grpSpPr>
          <a:xfrm>
            <a:off x="9803764" y="3251726"/>
            <a:ext cx="1753617" cy="1206212"/>
            <a:chOff x="5327019" y="1709568"/>
            <a:chExt cx="2893768" cy="1990456"/>
          </a:xfrm>
          <a:solidFill>
            <a:schemeClr val="accent1"/>
          </a:solidFill>
        </p:grpSpPr>
        <p:sp>
          <p:nvSpPr>
            <p:cNvPr id="46" name="Freeform: Shape 45">
              <a:extLst>
                <a:ext uri="{FF2B5EF4-FFF2-40B4-BE49-F238E27FC236}">
                  <a16:creationId xmlns:a16="http://schemas.microsoft.com/office/drawing/2014/main" id="{A29516C4-3092-4156-8A11-0A2EF44B960B}"/>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grpFill/>
            <a:ln w="9525" cap="flat">
              <a:noFill/>
              <a:prstDash val="solid"/>
              <a:miter/>
            </a:ln>
          </p:spPr>
          <p:txBody>
            <a:bodyPr wrap="square" rtlCol="0" anchor="ctr">
              <a:noAutofit/>
            </a:bodyPr>
            <a:lstStyle/>
            <a:p>
              <a:endParaRPr lang="en-US" dirty="0"/>
            </a:p>
          </p:txBody>
        </p:sp>
        <p:sp>
          <p:nvSpPr>
            <p:cNvPr id="47" name="Freeform: Shape 46">
              <a:extLst>
                <a:ext uri="{FF2B5EF4-FFF2-40B4-BE49-F238E27FC236}">
                  <a16:creationId xmlns:a16="http://schemas.microsoft.com/office/drawing/2014/main" id="{904BD4AA-F291-4CCD-B2F5-E4E74AA43006}"/>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Tree>
    <p:extLst>
      <p:ext uri="{BB962C8B-B14F-4D97-AF65-F5344CB8AC3E}">
        <p14:creationId xmlns:p14="http://schemas.microsoft.com/office/powerpoint/2010/main" val="1134560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a:extLst>
              <a:ext uri="{FF2B5EF4-FFF2-40B4-BE49-F238E27FC236}">
                <a16:creationId xmlns:a16="http://schemas.microsoft.com/office/drawing/2014/main" id="{9FD359D1-725B-45B1-AB44-331A45ADE1E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3294" r="23294"/>
          <a:stretch>
            <a:fillRect/>
          </a:stretch>
        </p:blipFill>
        <p:spPr/>
      </p:pic>
      <p:sp>
        <p:nvSpPr>
          <p:cNvPr id="4" name="Frame 3">
            <a:extLst>
              <a:ext uri="{FF2B5EF4-FFF2-40B4-BE49-F238E27FC236}">
                <a16:creationId xmlns:a16="http://schemas.microsoft.com/office/drawing/2014/main" id="{DF0CA2AB-7B8B-48B0-ABD1-BEC17BAE5984}"/>
              </a:ext>
            </a:extLst>
          </p:cNvPr>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DF6D01F-636A-4A24-93B4-E27ED0E89804}"/>
              </a:ext>
            </a:extLst>
          </p:cNvPr>
          <p:cNvSpPr txBox="1"/>
          <p:nvPr/>
        </p:nvSpPr>
        <p:spPr>
          <a:xfrm>
            <a:off x="6760835" y="854227"/>
            <a:ext cx="4853991" cy="984885"/>
          </a:xfrm>
          <a:prstGeom prst="rect">
            <a:avLst/>
          </a:prstGeom>
          <a:noFill/>
        </p:spPr>
        <p:txBody>
          <a:bodyPr wrap="square" lIns="48000" tIns="0" rIns="24000" bIns="0" rtlCol="0">
            <a:spAutoFit/>
          </a:bodyPr>
          <a:lstStyle/>
          <a:p>
            <a:r>
              <a:rPr lang="en-US" altLang="ko-KR" sz="3200" dirty="0">
                <a:solidFill>
                  <a:schemeClr val="bg1"/>
                </a:solidFill>
                <a:latin typeface="+mj-lt"/>
                <a:cs typeface="Arial" pitchFamily="34" charset="0"/>
              </a:rPr>
              <a:t>We Create</a:t>
            </a:r>
          </a:p>
          <a:p>
            <a:r>
              <a:rPr lang="en-US" altLang="ko-KR" sz="3200" dirty="0">
                <a:solidFill>
                  <a:schemeClr val="bg1"/>
                </a:solidFill>
                <a:latin typeface="+mj-lt"/>
                <a:cs typeface="Arial" pitchFamily="34" charset="0"/>
              </a:rPr>
              <a:t>Professional Presentation</a:t>
            </a:r>
            <a:endParaRPr lang="ko-KR" altLang="en-US" sz="3200" dirty="0">
              <a:solidFill>
                <a:schemeClr val="bg1"/>
              </a:solidFill>
              <a:latin typeface="+mj-lt"/>
              <a:cs typeface="Arial" pitchFamily="34" charset="0"/>
            </a:endParaRPr>
          </a:p>
        </p:txBody>
      </p:sp>
      <p:sp>
        <p:nvSpPr>
          <p:cNvPr id="6" name="Freeform: Shape 5">
            <a:extLst>
              <a:ext uri="{FF2B5EF4-FFF2-40B4-BE49-F238E27FC236}">
                <a16:creationId xmlns:a16="http://schemas.microsoft.com/office/drawing/2014/main" id="{7636E406-6E63-4605-B03C-B65B44BCC47F}"/>
              </a:ext>
            </a:extLst>
          </p:cNvPr>
          <p:cNvSpPr/>
          <p:nvPr/>
        </p:nvSpPr>
        <p:spPr>
          <a:xfrm>
            <a:off x="6905882" y="3985865"/>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8B5227-DCE9-4BA9-BEEB-8EE1AE7CAE0F}"/>
              </a:ext>
            </a:extLst>
          </p:cNvPr>
          <p:cNvSpPr txBox="1"/>
          <p:nvPr/>
        </p:nvSpPr>
        <p:spPr>
          <a:xfrm>
            <a:off x="7544218" y="4372599"/>
            <a:ext cx="4108652" cy="615553"/>
          </a:xfrm>
          <a:prstGeom prst="rect">
            <a:avLst/>
          </a:prstGeom>
          <a:noFill/>
        </p:spPr>
        <p:txBody>
          <a:bodyPr wrap="square" lIns="36000" tIns="0" rIns="36000" bIns="0" rtlCol="0" anchor="ctr">
            <a:spAutoFit/>
          </a:bodyPr>
          <a:lstStyle/>
          <a:p>
            <a:r>
              <a:rPr lang="en-US" altLang="ko-KR" sz="2000" dirty="0">
                <a:solidFill>
                  <a:schemeClr val="accent1"/>
                </a:solidFill>
              </a:rPr>
              <a:t>We Create Quality Professional </a:t>
            </a:r>
          </a:p>
          <a:p>
            <a:r>
              <a:rPr lang="en-US" altLang="ko-KR" sz="2000" dirty="0">
                <a:solidFill>
                  <a:schemeClr val="accent1"/>
                </a:solidFill>
              </a:rPr>
              <a:t>PPT Presentation</a:t>
            </a:r>
            <a:endParaRPr lang="ko-KR" altLang="en-US" sz="2000" dirty="0">
              <a:solidFill>
                <a:schemeClr val="accent1"/>
              </a:solidFill>
            </a:endParaRPr>
          </a:p>
        </p:txBody>
      </p:sp>
      <p:sp>
        <p:nvSpPr>
          <p:cNvPr id="8" name="Rectangle 7">
            <a:extLst>
              <a:ext uri="{FF2B5EF4-FFF2-40B4-BE49-F238E27FC236}">
                <a16:creationId xmlns:a16="http://schemas.microsoft.com/office/drawing/2014/main" id="{AB403897-6CCD-43EA-91BD-1B1FAFB5FD9E}"/>
              </a:ext>
            </a:extLst>
          </p:cNvPr>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274C83-7EB1-4521-B858-A6C2BAC0370E}"/>
              </a:ext>
            </a:extLst>
          </p:cNvPr>
          <p:cNvSpPr txBox="1"/>
          <p:nvPr/>
        </p:nvSpPr>
        <p:spPr>
          <a:xfrm>
            <a:off x="7524760" y="5157826"/>
            <a:ext cx="3875189" cy="646331"/>
          </a:xfrm>
          <a:prstGeom prst="rect">
            <a:avLst/>
          </a:prstGeom>
          <a:noFill/>
        </p:spPr>
        <p:txBody>
          <a:bodyPr wrap="square" rtlCol="0">
            <a:spAutoFit/>
          </a:bodyPr>
          <a:lstStyle/>
          <a:p>
            <a:pPr algn="l"/>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nvGrpSpPr>
          <p:cNvPr id="10" name="Group 9">
            <a:extLst>
              <a:ext uri="{FF2B5EF4-FFF2-40B4-BE49-F238E27FC236}">
                <a16:creationId xmlns:a16="http://schemas.microsoft.com/office/drawing/2014/main" id="{050AD7FD-C16F-4632-A014-C617CFEFEB04}"/>
              </a:ext>
            </a:extLst>
          </p:cNvPr>
          <p:cNvGrpSpPr/>
          <p:nvPr/>
        </p:nvGrpSpPr>
        <p:grpSpPr>
          <a:xfrm>
            <a:off x="4436126" y="4217052"/>
            <a:ext cx="1985613" cy="1997765"/>
            <a:chOff x="7561093" y="1122933"/>
            <a:chExt cx="3309542" cy="3329797"/>
          </a:xfrm>
        </p:grpSpPr>
        <p:sp>
          <p:nvSpPr>
            <p:cNvPr id="11" name="Graphic 28">
              <a:extLst>
                <a:ext uri="{FF2B5EF4-FFF2-40B4-BE49-F238E27FC236}">
                  <a16:creationId xmlns:a16="http://schemas.microsoft.com/office/drawing/2014/main" id="{70D7C82F-B167-44D2-AA89-D5B3FCB9985C}"/>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12" name="Graphic 23">
              <a:extLst>
                <a:ext uri="{FF2B5EF4-FFF2-40B4-BE49-F238E27FC236}">
                  <a16:creationId xmlns:a16="http://schemas.microsoft.com/office/drawing/2014/main" id="{84811A88-7F44-413C-A88D-478001FFA267}"/>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ECDB697-891D-48E5-B2B2-F41CA07D00FE}"/>
              </a:ext>
            </a:extLst>
          </p:cNvPr>
          <p:cNvGrpSpPr/>
          <p:nvPr/>
        </p:nvGrpSpPr>
        <p:grpSpPr>
          <a:xfrm>
            <a:off x="4728492" y="4713345"/>
            <a:ext cx="1400880" cy="1005178"/>
            <a:chOff x="10545417" y="4196355"/>
            <a:chExt cx="1400880" cy="1005178"/>
          </a:xfrm>
        </p:grpSpPr>
        <p:sp>
          <p:nvSpPr>
            <p:cNvPr id="14" name="TextBox 13">
              <a:extLst>
                <a:ext uri="{FF2B5EF4-FFF2-40B4-BE49-F238E27FC236}">
                  <a16:creationId xmlns:a16="http://schemas.microsoft.com/office/drawing/2014/main" id="{F242B370-69DC-47D8-833D-BFE96888843F}"/>
                </a:ext>
              </a:extLst>
            </p:cNvPr>
            <p:cNvSpPr txBox="1"/>
            <p:nvPr userDrawn="1"/>
          </p:nvSpPr>
          <p:spPr>
            <a:xfrm>
              <a:off x="10545417" y="4196355"/>
              <a:ext cx="1400880" cy="646331"/>
            </a:xfrm>
            <a:prstGeom prst="rect">
              <a:avLst/>
            </a:prstGeom>
            <a:noFill/>
          </p:spPr>
          <p:txBody>
            <a:bodyPr wrap="square" rtlCol="0" anchor="ctr">
              <a:spAutoFit/>
            </a:bodyPr>
            <a:lstStyle/>
            <a:p>
              <a:pPr algn="ctr"/>
              <a:r>
                <a:rPr lang="fr-FR" altLang="ko-KR" sz="3600" b="1" dirty="0" err="1">
                  <a:solidFill>
                    <a:schemeClr val="bg1"/>
                  </a:solidFill>
                  <a:cs typeface="Arial" pitchFamily="34" charset="0"/>
                </a:rPr>
                <a:t>nnn</a:t>
              </a:r>
              <a:endParaRPr lang="ko-KR" altLang="en-US" sz="3600" b="1" dirty="0">
                <a:solidFill>
                  <a:schemeClr val="bg1"/>
                </a:solidFill>
                <a:cs typeface="Arial" pitchFamily="34" charset="0"/>
              </a:endParaRPr>
            </a:p>
          </p:txBody>
        </p:sp>
        <p:sp>
          <p:nvSpPr>
            <p:cNvPr id="15" name="TextBox 14">
              <a:extLst>
                <a:ext uri="{FF2B5EF4-FFF2-40B4-BE49-F238E27FC236}">
                  <a16:creationId xmlns:a16="http://schemas.microsoft.com/office/drawing/2014/main" id="{FE9FA490-D786-4DA1-98A9-98A41B3D7AA4}"/>
                </a:ext>
              </a:extLst>
            </p:cNvPr>
            <p:cNvSpPr txBox="1"/>
            <p:nvPr userDrawn="1"/>
          </p:nvSpPr>
          <p:spPr>
            <a:xfrm>
              <a:off x="10545418" y="4832201"/>
              <a:ext cx="1400879" cy="369332"/>
            </a:xfrm>
            <a:prstGeom prst="rect">
              <a:avLst/>
            </a:prstGeom>
            <a:noFill/>
          </p:spPr>
          <p:txBody>
            <a:bodyPr wrap="square" rtlCol="0" anchor="ctr">
              <a:spAutoFit/>
            </a:bodyPr>
            <a:lstStyle/>
            <a:p>
              <a:pPr algn="ctr"/>
              <a:r>
                <a:rPr lang="en-US" altLang="ko-KR" sz="1800" b="1" dirty="0">
                  <a:solidFill>
                    <a:schemeClr val="bg1"/>
                  </a:solidFill>
                  <a:cs typeface="Arial" pitchFamily="34" charset="0"/>
                </a:rPr>
                <a:t>SALE OFF</a:t>
              </a:r>
              <a:endParaRPr lang="ko-KR" altLang="en-US" sz="1800" b="1" dirty="0">
                <a:solidFill>
                  <a:schemeClr val="bg1"/>
                </a:solidFill>
                <a:cs typeface="Arial" pitchFamily="34" charset="0"/>
              </a:endParaRPr>
            </a:p>
          </p:txBody>
        </p:sp>
      </p:grpSp>
      <p:sp>
        <p:nvSpPr>
          <p:cNvPr id="17" name="Rounded Rectangle 51">
            <a:extLst>
              <a:ext uri="{FF2B5EF4-FFF2-40B4-BE49-F238E27FC236}">
                <a16:creationId xmlns:a16="http://schemas.microsoft.com/office/drawing/2014/main" id="{471B6D19-2FD3-4287-933A-9FDC6C54E859}"/>
              </a:ext>
            </a:extLst>
          </p:cNvPr>
          <p:cNvSpPr/>
          <p:nvPr/>
        </p:nvSpPr>
        <p:spPr>
          <a:xfrm rot="16200000" flipH="1">
            <a:off x="6499412" y="2457213"/>
            <a:ext cx="1103514" cy="103924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1" name="Round Same Side Corner Rectangle 6">
            <a:extLst>
              <a:ext uri="{FF2B5EF4-FFF2-40B4-BE49-F238E27FC236}">
                <a16:creationId xmlns:a16="http://schemas.microsoft.com/office/drawing/2014/main" id="{E32E312A-6A0D-4EA8-9FA8-D62943A023AE}"/>
              </a:ext>
            </a:extLst>
          </p:cNvPr>
          <p:cNvSpPr/>
          <p:nvPr/>
        </p:nvSpPr>
        <p:spPr>
          <a:xfrm rot="2700000">
            <a:off x="8475808" y="2614300"/>
            <a:ext cx="294635" cy="118122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Freeform 108">
            <a:extLst>
              <a:ext uri="{FF2B5EF4-FFF2-40B4-BE49-F238E27FC236}">
                <a16:creationId xmlns:a16="http://schemas.microsoft.com/office/drawing/2014/main" id="{01581409-4F64-42E8-A60C-501CF5D40BD6}"/>
              </a:ext>
            </a:extLst>
          </p:cNvPr>
          <p:cNvSpPr/>
          <p:nvPr/>
        </p:nvSpPr>
        <p:spPr>
          <a:xfrm>
            <a:off x="10215140" y="2546505"/>
            <a:ext cx="948653" cy="104826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ound Same Side Corner Rectangle 6">
            <a:extLst>
              <a:ext uri="{FF2B5EF4-FFF2-40B4-BE49-F238E27FC236}">
                <a16:creationId xmlns:a16="http://schemas.microsoft.com/office/drawing/2014/main" id="{FA229073-5B75-49EB-984D-113D9C2E3439}"/>
              </a:ext>
            </a:extLst>
          </p:cNvPr>
          <p:cNvSpPr/>
          <p:nvPr/>
        </p:nvSpPr>
        <p:spPr>
          <a:xfrm rot="2759895">
            <a:off x="8454534" y="2123587"/>
            <a:ext cx="294171" cy="117936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51423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13" name="Freeform: Shape 12">
            <a:extLst>
              <a:ext uri="{FF2B5EF4-FFF2-40B4-BE49-F238E27FC236}">
                <a16:creationId xmlns:a16="http://schemas.microsoft.com/office/drawing/2014/main" id="{9D4459B6-5A56-4078-B19F-CE56FEF0FF2F}"/>
              </a:ext>
            </a:extLst>
          </p:cNvPr>
          <p:cNvSpPr/>
          <p:nvPr/>
        </p:nvSpPr>
        <p:spPr>
          <a:xfrm>
            <a:off x="2114549" y="2266060"/>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601B76-E472-4656-94F4-4C6E238AB6EF}"/>
              </a:ext>
            </a:extLst>
          </p:cNvPr>
          <p:cNvSpPr txBox="1"/>
          <p:nvPr/>
        </p:nvSpPr>
        <p:spPr>
          <a:xfrm>
            <a:off x="674308" y="1947860"/>
            <a:ext cx="3602418" cy="1077218"/>
          </a:xfrm>
          <a:prstGeom prst="rect">
            <a:avLst/>
          </a:prstGeom>
          <a:noFill/>
        </p:spPr>
        <p:txBody>
          <a:bodyPr wrap="square" rtlCol="0" anchor="ctr">
            <a:spAutoFit/>
          </a:bodyPr>
          <a:lstStyle/>
          <a:p>
            <a:r>
              <a:rPr lang="en-US" altLang="ko-KR" sz="3200" b="1" dirty="0">
                <a:solidFill>
                  <a:schemeClr val="accent1"/>
                </a:solidFill>
                <a:cs typeface="Arial" pitchFamily="34" charset="0"/>
              </a:rPr>
              <a:t>Awesome</a:t>
            </a:r>
          </a:p>
          <a:p>
            <a:r>
              <a:rPr lang="en-GB" altLang="ko-KR" sz="3200" b="1" dirty="0">
                <a:solidFill>
                  <a:schemeClr val="accent1"/>
                </a:solidFill>
                <a:cs typeface="Arial" pitchFamily="34" charset="0"/>
              </a:rPr>
              <a:t>P</a:t>
            </a:r>
            <a:r>
              <a:rPr lang="en-US" altLang="ko-KR" sz="3200" b="1" dirty="0" err="1">
                <a:solidFill>
                  <a:schemeClr val="accent1"/>
                </a:solidFill>
                <a:cs typeface="Arial" pitchFamily="34" charset="0"/>
              </a:rPr>
              <a:t>resentation</a:t>
            </a:r>
            <a:endParaRPr lang="en-US" altLang="ko-KR" sz="3200" b="1" dirty="0">
              <a:solidFill>
                <a:schemeClr val="accent1"/>
              </a:solidFill>
              <a:cs typeface="Arial" pitchFamily="34" charset="0"/>
            </a:endParaRPr>
          </a:p>
        </p:txBody>
      </p:sp>
      <p:sp>
        <p:nvSpPr>
          <p:cNvPr id="23" name="Freeform 63">
            <a:extLst>
              <a:ext uri="{FF2B5EF4-FFF2-40B4-BE49-F238E27FC236}">
                <a16:creationId xmlns:a16="http://schemas.microsoft.com/office/drawing/2014/main" id="{060BE72E-E6B7-482B-9B53-680D94F877F9}"/>
              </a:ext>
            </a:extLst>
          </p:cNvPr>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4" name="Freeform 79">
            <a:extLst>
              <a:ext uri="{FF2B5EF4-FFF2-40B4-BE49-F238E27FC236}">
                <a16:creationId xmlns:a16="http://schemas.microsoft.com/office/drawing/2014/main" id="{7252EB22-9C98-4CD0-B6A6-1AFC7A0D5F50}"/>
              </a:ext>
            </a:extLst>
          </p:cNvPr>
          <p:cNvSpPr/>
          <p:nvPr/>
        </p:nvSpPr>
        <p:spPr>
          <a:xfrm>
            <a:off x="5367226" y="3830647"/>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5" name="Group 24">
            <a:extLst>
              <a:ext uri="{FF2B5EF4-FFF2-40B4-BE49-F238E27FC236}">
                <a16:creationId xmlns:a16="http://schemas.microsoft.com/office/drawing/2014/main" id="{9D0444A8-F4CF-4F00-926E-BAF73E974D8B}"/>
              </a:ext>
            </a:extLst>
          </p:cNvPr>
          <p:cNvGrpSpPr/>
          <p:nvPr/>
        </p:nvGrpSpPr>
        <p:grpSpPr>
          <a:xfrm>
            <a:off x="7600950" y="1839407"/>
            <a:ext cx="3096303" cy="853305"/>
            <a:chOff x="910640" y="3014284"/>
            <a:chExt cx="1527408" cy="2134259"/>
          </a:xfrm>
        </p:grpSpPr>
        <p:sp>
          <p:nvSpPr>
            <p:cNvPr id="26" name="TextBox 25">
              <a:extLst>
                <a:ext uri="{FF2B5EF4-FFF2-40B4-BE49-F238E27FC236}">
                  <a16:creationId xmlns:a16="http://schemas.microsoft.com/office/drawing/2014/main" id="{9FDD9672-7BAD-4880-B0C0-EC53B19B1F52}"/>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FEDBA60-E714-4C10-9A9E-F994BD02046A}"/>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8" name="Group 27">
            <a:extLst>
              <a:ext uri="{FF2B5EF4-FFF2-40B4-BE49-F238E27FC236}">
                <a16:creationId xmlns:a16="http://schemas.microsoft.com/office/drawing/2014/main" id="{907195A9-43DC-451F-B877-C233A4F20679}"/>
              </a:ext>
            </a:extLst>
          </p:cNvPr>
          <p:cNvGrpSpPr/>
          <p:nvPr/>
        </p:nvGrpSpPr>
        <p:grpSpPr>
          <a:xfrm>
            <a:off x="7600950" y="3465276"/>
            <a:ext cx="3096303" cy="853305"/>
            <a:chOff x="910640" y="3014284"/>
            <a:chExt cx="1527408" cy="2134259"/>
          </a:xfrm>
        </p:grpSpPr>
        <p:sp>
          <p:nvSpPr>
            <p:cNvPr id="29" name="TextBox 28">
              <a:extLst>
                <a:ext uri="{FF2B5EF4-FFF2-40B4-BE49-F238E27FC236}">
                  <a16:creationId xmlns:a16="http://schemas.microsoft.com/office/drawing/2014/main" id="{8BBAD673-B98B-45D9-8A76-895F19AC927C}"/>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F53E5B6A-E4D9-48EF-AF98-0297498F3D7C}"/>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1" name="Group 30">
            <a:extLst>
              <a:ext uri="{FF2B5EF4-FFF2-40B4-BE49-F238E27FC236}">
                <a16:creationId xmlns:a16="http://schemas.microsoft.com/office/drawing/2014/main" id="{61EE57B7-E1AB-4988-9447-5CDD103D1F41}"/>
              </a:ext>
            </a:extLst>
          </p:cNvPr>
          <p:cNvGrpSpPr/>
          <p:nvPr/>
        </p:nvGrpSpPr>
        <p:grpSpPr>
          <a:xfrm>
            <a:off x="7600951" y="5091146"/>
            <a:ext cx="3096303" cy="853305"/>
            <a:chOff x="910640" y="3014284"/>
            <a:chExt cx="1527408" cy="2134259"/>
          </a:xfrm>
        </p:grpSpPr>
        <p:sp>
          <p:nvSpPr>
            <p:cNvPr id="32" name="TextBox 31">
              <a:extLst>
                <a:ext uri="{FF2B5EF4-FFF2-40B4-BE49-F238E27FC236}">
                  <a16:creationId xmlns:a16="http://schemas.microsoft.com/office/drawing/2014/main" id="{923E95DF-C5B4-48D3-B6BE-0C5367465C9D}"/>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916F135-D165-4591-996F-71D93469609D}"/>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
        <p:nvSpPr>
          <p:cNvPr id="34" name="Freeform 63">
            <a:extLst>
              <a:ext uri="{FF2B5EF4-FFF2-40B4-BE49-F238E27FC236}">
                <a16:creationId xmlns:a16="http://schemas.microsoft.com/office/drawing/2014/main" id="{A062731C-6B05-4F98-9FEF-27F63CDD0CA2}"/>
              </a:ext>
            </a:extLst>
          </p:cNvPr>
          <p:cNvSpPr/>
          <p:nvPr/>
        </p:nvSpPr>
        <p:spPr>
          <a:xfrm flipV="1">
            <a:off x="5086350" y="5120427"/>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062DE2B0-2026-41A1-BC90-E77896CFEEAB}"/>
              </a:ext>
            </a:extLst>
          </p:cNvPr>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89C940-9B45-4DAD-AC95-53AA689375EE}"/>
              </a:ext>
            </a:extLst>
          </p:cNvPr>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7736B97-7C0E-4A7F-BE3B-FC190FD28296}"/>
              </a:ext>
            </a:extLst>
          </p:cNvPr>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F0F313C-2826-4CCE-BBD3-4A789E9E16E8}"/>
              </a:ext>
            </a:extLst>
          </p:cNvPr>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B72607C2-2909-4168-A1EB-FF519CD5CD53}"/>
              </a:ext>
            </a:extLst>
          </p:cNvPr>
          <p:cNvGrpSpPr/>
          <p:nvPr/>
        </p:nvGrpSpPr>
        <p:grpSpPr>
          <a:xfrm>
            <a:off x="6780600" y="5395234"/>
            <a:ext cx="540074" cy="299230"/>
            <a:chOff x="3293429" y="2401985"/>
            <a:chExt cx="704850" cy="390525"/>
          </a:xfrm>
          <a:solidFill>
            <a:schemeClr val="bg1"/>
          </a:solidFill>
        </p:grpSpPr>
        <p:sp>
          <p:nvSpPr>
            <p:cNvPr id="40" name="Freeform: Shape 39">
              <a:extLst>
                <a:ext uri="{FF2B5EF4-FFF2-40B4-BE49-F238E27FC236}">
                  <a16:creationId xmlns:a16="http://schemas.microsoft.com/office/drawing/2014/main" id="{17354004-B2D3-458C-9F73-BBDA232B7B9B}"/>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3B781F0-19A1-4A1C-A1D1-C7B052BE325D}"/>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436063E2-C371-4413-9D8A-E69B0427B2CB}"/>
              </a:ext>
            </a:extLst>
          </p:cNvPr>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grpSp>
        <p:nvGrpSpPr>
          <p:cNvPr id="56" name="Group 55">
            <a:extLst>
              <a:ext uri="{FF2B5EF4-FFF2-40B4-BE49-F238E27FC236}">
                <a16:creationId xmlns:a16="http://schemas.microsoft.com/office/drawing/2014/main" id="{45A7C0DE-ACB4-4B7F-8B5A-9E87E72D4913}"/>
              </a:ext>
            </a:extLst>
          </p:cNvPr>
          <p:cNvGrpSpPr/>
          <p:nvPr/>
        </p:nvGrpSpPr>
        <p:grpSpPr>
          <a:xfrm>
            <a:off x="6912525" y="2024013"/>
            <a:ext cx="301654" cy="484094"/>
            <a:chOff x="6899592" y="1993712"/>
            <a:chExt cx="3149063" cy="5053610"/>
          </a:xfrm>
        </p:grpSpPr>
        <p:sp>
          <p:nvSpPr>
            <p:cNvPr id="53" name="Freeform: Shape 52">
              <a:extLst>
                <a:ext uri="{FF2B5EF4-FFF2-40B4-BE49-F238E27FC236}">
                  <a16:creationId xmlns:a16="http://schemas.microsoft.com/office/drawing/2014/main" id="{3895C6F3-374C-40B6-9E96-D4B731BD14DB}"/>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6AD683B1-A350-43B7-A68B-EBCAE6128C38}"/>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856571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95568414-A7DE-460F-80B5-EACCFF5AA85F}"/>
              </a:ext>
            </a:extLst>
          </p:cNvPr>
          <p:cNvGrpSpPr/>
          <p:nvPr/>
        </p:nvGrpSpPr>
        <p:grpSpPr>
          <a:xfrm>
            <a:off x="9300983" y="4733618"/>
            <a:ext cx="1815812" cy="1292662"/>
            <a:chOff x="3017859" y="4283314"/>
            <a:chExt cx="1890849" cy="1292662"/>
          </a:xfrm>
        </p:grpSpPr>
        <p:sp>
          <p:nvSpPr>
            <p:cNvPr id="4" name="TextBox 3">
              <a:extLst>
                <a:ext uri="{FF2B5EF4-FFF2-40B4-BE49-F238E27FC236}">
                  <a16:creationId xmlns:a16="http://schemas.microsoft.com/office/drawing/2014/main" id="{B82A5168-7889-4EE9-A0E9-C6C113212A3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4D16252B-0C76-411C-8C43-C8499FFCDE69}"/>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6" name="Group 5">
            <a:extLst>
              <a:ext uri="{FF2B5EF4-FFF2-40B4-BE49-F238E27FC236}">
                <a16:creationId xmlns:a16="http://schemas.microsoft.com/office/drawing/2014/main" id="{5D46B87A-B349-4897-B3C9-0D5FD39F2E81}"/>
              </a:ext>
            </a:extLst>
          </p:cNvPr>
          <p:cNvGrpSpPr/>
          <p:nvPr/>
        </p:nvGrpSpPr>
        <p:grpSpPr>
          <a:xfrm>
            <a:off x="967950" y="4733618"/>
            <a:ext cx="1815812" cy="1292662"/>
            <a:chOff x="3017859" y="4283314"/>
            <a:chExt cx="1890849" cy="1292662"/>
          </a:xfrm>
        </p:grpSpPr>
        <p:sp>
          <p:nvSpPr>
            <p:cNvPr id="7" name="TextBox 6">
              <a:extLst>
                <a:ext uri="{FF2B5EF4-FFF2-40B4-BE49-F238E27FC236}">
                  <a16:creationId xmlns:a16="http://schemas.microsoft.com/office/drawing/2014/main" id="{47930BFB-8343-45B6-8FAB-E7EE280E0611}"/>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8B5B934A-EBD4-4A66-95AA-5B02312B585C}"/>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9" name="Group 8">
            <a:extLst>
              <a:ext uri="{FF2B5EF4-FFF2-40B4-BE49-F238E27FC236}">
                <a16:creationId xmlns:a16="http://schemas.microsoft.com/office/drawing/2014/main" id="{93E6E821-6B96-471D-873E-318F333A1D0B}"/>
              </a:ext>
            </a:extLst>
          </p:cNvPr>
          <p:cNvGrpSpPr/>
          <p:nvPr/>
        </p:nvGrpSpPr>
        <p:grpSpPr>
          <a:xfrm>
            <a:off x="3043819" y="3852378"/>
            <a:ext cx="1815812" cy="1292662"/>
            <a:chOff x="3017859" y="4283314"/>
            <a:chExt cx="1890849" cy="1292662"/>
          </a:xfrm>
        </p:grpSpPr>
        <p:sp>
          <p:nvSpPr>
            <p:cNvPr id="10" name="TextBox 9">
              <a:extLst>
                <a:ext uri="{FF2B5EF4-FFF2-40B4-BE49-F238E27FC236}">
                  <a16:creationId xmlns:a16="http://schemas.microsoft.com/office/drawing/2014/main" id="{8FFF09F0-18B3-4315-80E8-E5A818FC42A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32B7A703-7EC3-4ED0-AD59-E0BF44D59CCE}"/>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1"/>
                  </a:solidFill>
                  <a:cs typeface="Arial" pitchFamily="34" charset="0"/>
                </a:rPr>
                <a:t>Your Text Here</a:t>
              </a:r>
              <a:endParaRPr lang="ko-KR" altLang="en-US" sz="1400" b="1" dirty="0">
                <a:solidFill>
                  <a:schemeClr val="accent1"/>
                </a:solidFill>
                <a:cs typeface="Arial" pitchFamily="34" charset="0"/>
              </a:endParaRPr>
            </a:p>
          </p:txBody>
        </p:sp>
      </p:grpSp>
      <p:grpSp>
        <p:nvGrpSpPr>
          <p:cNvPr id="12" name="Group 11">
            <a:extLst>
              <a:ext uri="{FF2B5EF4-FFF2-40B4-BE49-F238E27FC236}">
                <a16:creationId xmlns:a16="http://schemas.microsoft.com/office/drawing/2014/main" id="{D4D18818-4FC1-484A-BA4B-0F05337396AF}"/>
              </a:ext>
            </a:extLst>
          </p:cNvPr>
          <p:cNvGrpSpPr/>
          <p:nvPr/>
        </p:nvGrpSpPr>
        <p:grpSpPr>
          <a:xfrm>
            <a:off x="5119688" y="4733618"/>
            <a:ext cx="1845367" cy="1292662"/>
            <a:chOff x="3017861" y="4283314"/>
            <a:chExt cx="1921626" cy="1292662"/>
          </a:xfrm>
        </p:grpSpPr>
        <p:sp>
          <p:nvSpPr>
            <p:cNvPr id="13" name="TextBox 12">
              <a:extLst>
                <a:ext uri="{FF2B5EF4-FFF2-40B4-BE49-F238E27FC236}">
                  <a16:creationId xmlns:a16="http://schemas.microsoft.com/office/drawing/2014/main" id="{FE30CCC2-2E34-4E1E-A66A-F36A0DC30E4D}"/>
                </a:ext>
              </a:extLst>
            </p:cNvPr>
            <p:cNvSpPr txBox="1"/>
            <p:nvPr/>
          </p:nvSpPr>
          <p:spPr>
            <a:xfrm>
              <a:off x="3021853" y="4560313"/>
              <a:ext cx="1917634"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02675040-A380-4854-8831-16AA0AEA3731}"/>
                </a:ext>
              </a:extLst>
            </p:cNvPr>
            <p:cNvSpPr txBox="1"/>
            <p:nvPr/>
          </p:nvSpPr>
          <p:spPr>
            <a:xfrm>
              <a:off x="3017861" y="4283314"/>
              <a:ext cx="1901330" cy="307777"/>
            </a:xfrm>
            <a:prstGeom prst="rect">
              <a:avLst/>
            </a:prstGeom>
            <a:noFill/>
          </p:spPr>
          <p:txBody>
            <a:bodyPr wrap="square" rtlCol="0">
              <a:spAutoFit/>
            </a:bodyPr>
            <a:lstStyle/>
            <a:p>
              <a:pPr algn="ctr"/>
              <a:r>
                <a:rPr lang="en-US" altLang="ko-KR" sz="1400" b="1" dirty="0">
                  <a:solidFill>
                    <a:schemeClr val="accent2"/>
                  </a:solidFill>
                  <a:cs typeface="Arial" pitchFamily="34" charset="0"/>
                </a:rPr>
                <a:t>Your Text Here</a:t>
              </a:r>
              <a:endParaRPr lang="ko-KR" altLang="en-US" sz="1400" b="1" dirty="0">
                <a:solidFill>
                  <a:schemeClr val="accent2"/>
                </a:solidFill>
                <a:cs typeface="Arial" pitchFamily="34" charset="0"/>
              </a:endParaRPr>
            </a:p>
          </p:txBody>
        </p:sp>
      </p:grpSp>
      <p:grpSp>
        <p:nvGrpSpPr>
          <p:cNvPr id="15" name="Group 14">
            <a:extLst>
              <a:ext uri="{FF2B5EF4-FFF2-40B4-BE49-F238E27FC236}">
                <a16:creationId xmlns:a16="http://schemas.microsoft.com/office/drawing/2014/main" id="{EFD7038E-F4A7-4395-ABE7-9C8530DC272D}"/>
              </a:ext>
            </a:extLst>
          </p:cNvPr>
          <p:cNvGrpSpPr/>
          <p:nvPr/>
        </p:nvGrpSpPr>
        <p:grpSpPr>
          <a:xfrm>
            <a:off x="7225112" y="3852378"/>
            <a:ext cx="1815812" cy="1292662"/>
            <a:chOff x="3017859" y="4283314"/>
            <a:chExt cx="1890849" cy="1292662"/>
          </a:xfrm>
        </p:grpSpPr>
        <p:sp>
          <p:nvSpPr>
            <p:cNvPr id="16" name="TextBox 15">
              <a:extLst>
                <a:ext uri="{FF2B5EF4-FFF2-40B4-BE49-F238E27FC236}">
                  <a16:creationId xmlns:a16="http://schemas.microsoft.com/office/drawing/2014/main" id="{43DD0546-396D-47D9-9DBB-9B6A69562248}"/>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6683BAC4-0AC1-4530-BE0C-7D9A3DA004DB}"/>
                </a:ext>
              </a:extLst>
            </p:cNvPr>
            <p:cNvSpPr txBox="1"/>
            <p:nvPr/>
          </p:nvSpPr>
          <p:spPr>
            <a:xfrm>
              <a:off x="3017859" y="4283314"/>
              <a:ext cx="1870811" cy="307777"/>
            </a:xfrm>
            <a:prstGeom prst="rect">
              <a:avLst/>
            </a:prstGeom>
            <a:noFill/>
          </p:spPr>
          <p:txBody>
            <a:bodyPr wrap="square" rtlCol="0">
              <a:spAutoFit/>
            </a:bodyPr>
            <a:lstStyle/>
            <a:p>
              <a:pPr algn="ct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9F6F75FF-EC39-4B96-9BBE-AE134142F105}"/>
              </a:ext>
            </a:extLst>
          </p:cNvPr>
          <p:cNvGrpSpPr/>
          <p:nvPr/>
        </p:nvGrpSpPr>
        <p:grpSpPr>
          <a:xfrm>
            <a:off x="1059314" y="2574013"/>
            <a:ext cx="1705060" cy="1796015"/>
            <a:chOff x="1046128" y="2903197"/>
            <a:chExt cx="1705060" cy="1796015"/>
          </a:xfrm>
        </p:grpSpPr>
        <p:sp>
          <p:nvSpPr>
            <p:cNvPr id="19" name="Oval 18">
              <a:extLst>
                <a:ext uri="{FF2B5EF4-FFF2-40B4-BE49-F238E27FC236}">
                  <a16:creationId xmlns:a16="http://schemas.microsoft.com/office/drawing/2014/main" id="{FCF33445-D9B9-445F-86DF-E7F0B40B9BC8}"/>
                </a:ext>
              </a:extLst>
            </p:cNvPr>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A3CCA649-6825-4A78-A943-B7235B14F103}"/>
                </a:ext>
              </a:extLst>
            </p:cNvPr>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1" name="Group 20">
            <a:extLst>
              <a:ext uri="{FF2B5EF4-FFF2-40B4-BE49-F238E27FC236}">
                <a16:creationId xmlns:a16="http://schemas.microsoft.com/office/drawing/2014/main" id="{868155B0-F478-4D10-B92C-1109A49150BA}"/>
              </a:ext>
            </a:extLst>
          </p:cNvPr>
          <p:cNvGrpSpPr/>
          <p:nvPr/>
        </p:nvGrpSpPr>
        <p:grpSpPr>
          <a:xfrm>
            <a:off x="3137848" y="1591422"/>
            <a:ext cx="1730833" cy="1879719"/>
            <a:chOff x="3124662" y="1920606"/>
            <a:chExt cx="1730833" cy="1879719"/>
          </a:xfrm>
        </p:grpSpPr>
        <p:sp>
          <p:nvSpPr>
            <p:cNvPr id="22" name="Oval 21">
              <a:extLst>
                <a:ext uri="{FF2B5EF4-FFF2-40B4-BE49-F238E27FC236}">
                  <a16:creationId xmlns:a16="http://schemas.microsoft.com/office/drawing/2014/main" id="{C185D394-CEDB-47FF-96ED-C2E221936D80}"/>
                </a:ext>
              </a:extLst>
            </p:cNvPr>
            <p:cNvSpPr/>
            <p:nvPr/>
          </p:nvSpPr>
          <p:spPr>
            <a:xfrm>
              <a:off x="3124662" y="2167242"/>
              <a:ext cx="1633083" cy="1633083"/>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FCE34EC7-460B-45CE-93B5-2061FDB1E16B}"/>
                </a:ext>
              </a:extLst>
            </p:cNvPr>
            <p:cNvSpPr/>
            <p:nvPr/>
          </p:nvSpPr>
          <p:spPr>
            <a:xfrm>
              <a:off x="4044520" y="1920606"/>
              <a:ext cx="810975" cy="8109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a:extLst>
              <a:ext uri="{FF2B5EF4-FFF2-40B4-BE49-F238E27FC236}">
                <a16:creationId xmlns:a16="http://schemas.microsoft.com/office/drawing/2014/main" id="{62122D37-513B-4F99-8566-0DF3BAD67005}"/>
              </a:ext>
            </a:extLst>
          </p:cNvPr>
          <p:cNvGrpSpPr/>
          <p:nvPr/>
        </p:nvGrpSpPr>
        <p:grpSpPr>
          <a:xfrm>
            <a:off x="5218020" y="2574014"/>
            <a:ext cx="1771861" cy="1796014"/>
            <a:chOff x="5204834" y="2903198"/>
            <a:chExt cx="1771861" cy="1796014"/>
          </a:xfrm>
        </p:grpSpPr>
        <p:sp>
          <p:nvSpPr>
            <p:cNvPr id="25" name="Oval 24">
              <a:extLst>
                <a:ext uri="{FF2B5EF4-FFF2-40B4-BE49-F238E27FC236}">
                  <a16:creationId xmlns:a16="http://schemas.microsoft.com/office/drawing/2014/main" id="{D9F29D38-1DF3-4737-83AD-09B6BB0FB847}"/>
                </a:ext>
              </a:extLst>
            </p:cNvPr>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B10A0261-CD4D-4FCD-9720-11B35A4A4F09}"/>
                </a:ext>
              </a:extLst>
            </p:cNvPr>
            <p:cNvSpPr/>
            <p:nvPr/>
          </p:nvSpPr>
          <p:spPr>
            <a:xfrm>
              <a:off x="6165720" y="2903198"/>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7" name="Group 26">
            <a:extLst>
              <a:ext uri="{FF2B5EF4-FFF2-40B4-BE49-F238E27FC236}">
                <a16:creationId xmlns:a16="http://schemas.microsoft.com/office/drawing/2014/main" id="{F1C524CF-B45B-4F75-B05C-D5B6B29DA05A}"/>
              </a:ext>
            </a:extLst>
          </p:cNvPr>
          <p:cNvGrpSpPr/>
          <p:nvPr/>
        </p:nvGrpSpPr>
        <p:grpSpPr>
          <a:xfrm>
            <a:off x="9392347" y="2574014"/>
            <a:ext cx="1822908" cy="1796014"/>
            <a:chOff x="9379161" y="2903198"/>
            <a:chExt cx="1822908" cy="1796014"/>
          </a:xfrm>
        </p:grpSpPr>
        <p:sp>
          <p:nvSpPr>
            <p:cNvPr id="28" name="Oval 27">
              <a:extLst>
                <a:ext uri="{FF2B5EF4-FFF2-40B4-BE49-F238E27FC236}">
                  <a16:creationId xmlns:a16="http://schemas.microsoft.com/office/drawing/2014/main" id="{74A5AACD-B5D8-4466-B659-EB032B023EEB}"/>
                </a:ext>
              </a:extLst>
            </p:cNvPr>
            <p:cNvSpPr/>
            <p:nvPr/>
          </p:nvSpPr>
          <p:spPr>
            <a:xfrm>
              <a:off x="9379161" y="3066129"/>
              <a:ext cx="1633084" cy="1633083"/>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5801E43C-A22C-4AB7-B24F-59CE58610FC7}"/>
                </a:ext>
              </a:extLst>
            </p:cNvPr>
            <p:cNvSpPr/>
            <p:nvPr/>
          </p:nvSpPr>
          <p:spPr>
            <a:xfrm>
              <a:off x="10391094" y="2903198"/>
              <a:ext cx="810975" cy="8109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0" name="Group 29">
            <a:extLst>
              <a:ext uri="{FF2B5EF4-FFF2-40B4-BE49-F238E27FC236}">
                <a16:creationId xmlns:a16="http://schemas.microsoft.com/office/drawing/2014/main" id="{C478A0AC-63C0-4B29-9F23-6CEC6A38531A}"/>
              </a:ext>
            </a:extLst>
          </p:cNvPr>
          <p:cNvGrpSpPr/>
          <p:nvPr/>
        </p:nvGrpSpPr>
        <p:grpSpPr>
          <a:xfrm>
            <a:off x="7298193" y="1591421"/>
            <a:ext cx="1747322" cy="1879720"/>
            <a:chOff x="7285007" y="1920605"/>
            <a:chExt cx="1747322" cy="1879720"/>
          </a:xfrm>
        </p:grpSpPr>
        <p:sp>
          <p:nvSpPr>
            <p:cNvPr id="31" name="Oval 30">
              <a:extLst>
                <a:ext uri="{FF2B5EF4-FFF2-40B4-BE49-F238E27FC236}">
                  <a16:creationId xmlns:a16="http://schemas.microsoft.com/office/drawing/2014/main" id="{7DC0B8C3-1374-4291-9666-522B67ECE4CE}"/>
                </a:ext>
              </a:extLst>
            </p:cNvPr>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CCAB5163-0F92-480B-B95B-AF029D0C1BF9}"/>
                </a:ext>
              </a:extLst>
            </p:cNvPr>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TextBox 32">
            <a:extLst>
              <a:ext uri="{FF2B5EF4-FFF2-40B4-BE49-F238E27FC236}">
                <a16:creationId xmlns:a16="http://schemas.microsoft.com/office/drawing/2014/main" id="{C1658BD6-C6FB-4E11-8A71-1FC968395DF4}"/>
              </a:ext>
            </a:extLst>
          </p:cNvPr>
          <p:cNvSpPr txBox="1"/>
          <p:nvPr/>
        </p:nvSpPr>
        <p:spPr>
          <a:xfrm>
            <a:off x="1368134"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42%</a:t>
            </a:r>
            <a:endParaRPr lang="ko-KR" altLang="en-US" sz="3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9A8B9B88-73F2-45D8-8E98-43B05506A020}"/>
              </a:ext>
            </a:extLst>
          </p:cNvPr>
          <p:cNvSpPr txBox="1"/>
          <p:nvPr/>
        </p:nvSpPr>
        <p:spPr>
          <a:xfrm>
            <a:off x="3451392" y="2381858"/>
            <a:ext cx="1015444" cy="584775"/>
          </a:xfrm>
          <a:prstGeom prst="rect">
            <a:avLst/>
          </a:prstGeom>
          <a:noFill/>
        </p:spPr>
        <p:txBody>
          <a:bodyPr wrap="square" rtlCol="0">
            <a:spAutoFit/>
          </a:bodyPr>
          <a:lstStyle/>
          <a:p>
            <a:pPr algn="ctr"/>
            <a:r>
              <a:rPr lang="en-US" altLang="ko-KR" sz="3200" b="1" dirty="0">
                <a:solidFill>
                  <a:schemeClr val="accent1"/>
                </a:solidFill>
                <a:cs typeface="Arial" pitchFamily="34" charset="0"/>
              </a:rPr>
              <a:t>38%</a:t>
            </a:r>
            <a:endParaRPr lang="ko-KR" altLang="en-US" sz="32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24C3ED42-DDF5-4C70-B5BD-C7BDBD136813}"/>
              </a:ext>
            </a:extLst>
          </p:cNvPr>
          <p:cNvSpPr txBox="1"/>
          <p:nvPr/>
        </p:nvSpPr>
        <p:spPr>
          <a:xfrm>
            <a:off x="5534650" y="3298328"/>
            <a:ext cx="1015444" cy="584775"/>
          </a:xfrm>
          <a:prstGeom prst="rect">
            <a:avLst/>
          </a:prstGeom>
          <a:noFill/>
        </p:spPr>
        <p:txBody>
          <a:bodyPr wrap="square" rtlCol="0">
            <a:spAutoFit/>
          </a:bodyPr>
          <a:lstStyle/>
          <a:p>
            <a:pPr algn="ctr"/>
            <a:r>
              <a:rPr lang="en-US" altLang="ko-KR" sz="3200" b="1" dirty="0">
                <a:solidFill>
                  <a:schemeClr val="accent2"/>
                </a:solidFill>
                <a:cs typeface="Arial" pitchFamily="34" charset="0"/>
              </a:rPr>
              <a:t>54%</a:t>
            </a:r>
            <a:endParaRPr lang="ko-KR" altLang="en-US" sz="3200" b="1" dirty="0">
              <a:solidFill>
                <a:schemeClr val="accent2"/>
              </a:solidFill>
              <a:cs typeface="Arial" pitchFamily="34" charset="0"/>
            </a:endParaRPr>
          </a:p>
        </p:txBody>
      </p:sp>
      <p:sp>
        <p:nvSpPr>
          <p:cNvPr id="36" name="TextBox 35">
            <a:extLst>
              <a:ext uri="{FF2B5EF4-FFF2-40B4-BE49-F238E27FC236}">
                <a16:creationId xmlns:a16="http://schemas.microsoft.com/office/drawing/2014/main" id="{45E1BA42-0195-431A-945D-AA85DD719698}"/>
              </a:ext>
            </a:extLst>
          </p:cNvPr>
          <p:cNvSpPr txBox="1"/>
          <p:nvPr/>
        </p:nvSpPr>
        <p:spPr>
          <a:xfrm>
            <a:off x="7617908" y="2381858"/>
            <a:ext cx="1015444" cy="584775"/>
          </a:xfrm>
          <a:prstGeom prst="rect">
            <a:avLst/>
          </a:prstGeom>
          <a:noFill/>
        </p:spPr>
        <p:txBody>
          <a:bodyPr wrap="square" rtlCol="0">
            <a:spAutoFit/>
          </a:bodyPr>
          <a:lstStyle/>
          <a:p>
            <a:pPr algn="ctr"/>
            <a:r>
              <a:rPr lang="en-US" altLang="ko-KR" sz="3200" b="1" dirty="0">
                <a:solidFill>
                  <a:schemeClr val="accent3"/>
                </a:solidFill>
                <a:cs typeface="Arial" pitchFamily="34" charset="0"/>
              </a:rPr>
              <a:t>67%</a:t>
            </a:r>
            <a:endParaRPr lang="ko-KR" altLang="en-US" sz="32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3C9BF602-213C-4B12-AE3B-8A77377A1C14}"/>
              </a:ext>
            </a:extLst>
          </p:cNvPr>
          <p:cNvSpPr txBox="1"/>
          <p:nvPr/>
        </p:nvSpPr>
        <p:spPr>
          <a:xfrm>
            <a:off x="9701167"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75%</a:t>
            </a:r>
            <a:endParaRPr lang="ko-KR" altLang="en-US" sz="3200" b="1" dirty="0">
              <a:solidFill>
                <a:schemeClr val="accent4"/>
              </a:solidFill>
              <a:cs typeface="Arial" pitchFamily="34" charset="0"/>
            </a:endParaRPr>
          </a:p>
        </p:txBody>
      </p:sp>
      <p:sp>
        <p:nvSpPr>
          <p:cNvPr id="38" name="Isosceles Triangle 51">
            <a:extLst>
              <a:ext uri="{FF2B5EF4-FFF2-40B4-BE49-F238E27FC236}">
                <a16:creationId xmlns:a16="http://schemas.microsoft.com/office/drawing/2014/main" id="{6955B054-868D-4FF2-8EED-23E01CF8FF85}"/>
              </a:ext>
            </a:extLst>
          </p:cNvPr>
          <p:cNvSpPr/>
          <p:nvPr/>
        </p:nvSpPr>
        <p:spPr>
          <a:xfrm>
            <a:off x="2206341" y="2846373"/>
            <a:ext cx="340192" cy="249465"/>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6">
            <a:extLst>
              <a:ext uri="{FF2B5EF4-FFF2-40B4-BE49-F238E27FC236}">
                <a16:creationId xmlns:a16="http://schemas.microsoft.com/office/drawing/2014/main" id="{A22A37AD-330D-49A4-A680-A6E111AC75A1}"/>
              </a:ext>
            </a:extLst>
          </p:cNvPr>
          <p:cNvSpPr/>
          <p:nvPr/>
        </p:nvSpPr>
        <p:spPr>
          <a:xfrm>
            <a:off x="10659431" y="2806125"/>
            <a:ext cx="353425" cy="35932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 Same Side Corner Rectangle 11">
            <a:extLst>
              <a:ext uri="{FF2B5EF4-FFF2-40B4-BE49-F238E27FC236}">
                <a16:creationId xmlns:a16="http://schemas.microsoft.com/office/drawing/2014/main" id="{BA20582A-5DF8-4B1E-8EA9-A8C8326EB645}"/>
              </a:ext>
            </a:extLst>
          </p:cNvPr>
          <p:cNvSpPr>
            <a:spLocks noChangeAspect="1"/>
          </p:cNvSpPr>
          <p:nvPr/>
        </p:nvSpPr>
        <p:spPr>
          <a:xfrm rot="9900000">
            <a:off x="6430975" y="2809812"/>
            <a:ext cx="404501" cy="34354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36">
            <a:extLst>
              <a:ext uri="{FF2B5EF4-FFF2-40B4-BE49-F238E27FC236}">
                <a16:creationId xmlns:a16="http://schemas.microsoft.com/office/drawing/2014/main" id="{E4B20275-D39A-447B-A033-99831E6D12C8}"/>
              </a:ext>
            </a:extLst>
          </p:cNvPr>
          <p:cNvSpPr/>
          <p:nvPr/>
        </p:nvSpPr>
        <p:spPr>
          <a:xfrm>
            <a:off x="4316059" y="1855163"/>
            <a:ext cx="345390" cy="288719"/>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ed Rectangle 27">
            <a:extLst>
              <a:ext uri="{FF2B5EF4-FFF2-40B4-BE49-F238E27FC236}">
                <a16:creationId xmlns:a16="http://schemas.microsoft.com/office/drawing/2014/main" id="{FAAA9F82-29F5-4FED-B762-0A1D2853D642}"/>
              </a:ext>
            </a:extLst>
          </p:cNvPr>
          <p:cNvSpPr/>
          <p:nvPr/>
        </p:nvSpPr>
        <p:spPr>
          <a:xfrm>
            <a:off x="8481914" y="1852222"/>
            <a:ext cx="353832" cy="2717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56976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BB76FB85-1F01-44D7-AF6F-A9314F90F2D1}"/>
              </a:ext>
            </a:extLst>
          </p:cNvPr>
          <p:cNvSpPr/>
          <p:nvPr/>
        </p:nvSpPr>
        <p:spPr>
          <a:xfrm flipH="1">
            <a:off x="3966178" y="1829298"/>
            <a:ext cx="5338140" cy="90205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Rectangle 3">
            <a:extLst>
              <a:ext uri="{FF2B5EF4-FFF2-40B4-BE49-F238E27FC236}">
                <a16:creationId xmlns:a16="http://schemas.microsoft.com/office/drawing/2014/main" id="{DEEA57E2-AC90-4018-9F9A-ACDFAABBD86D}"/>
              </a:ext>
            </a:extLst>
          </p:cNvPr>
          <p:cNvSpPr/>
          <p:nvPr/>
        </p:nvSpPr>
        <p:spPr>
          <a:xfrm flipH="1">
            <a:off x="8514197" y="1938324"/>
            <a:ext cx="684000"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accent1"/>
              </a:solidFill>
            </a:endParaRPr>
          </a:p>
        </p:txBody>
      </p:sp>
      <p:grpSp>
        <p:nvGrpSpPr>
          <p:cNvPr id="5" name="Group 4">
            <a:extLst>
              <a:ext uri="{FF2B5EF4-FFF2-40B4-BE49-F238E27FC236}">
                <a16:creationId xmlns:a16="http://schemas.microsoft.com/office/drawing/2014/main" id="{40902642-73CE-42B0-85DA-F4A237092DF2}"/>
              </a:ext>
            </a:extLst>
          </p:cNvPr>
          <p:cNvGrpSpPr/>
          <p:nvPr/>
        </p:nvGrpSpPr>
        <p:grpSpPr>
          <a:xfrm flipH="1">
            <a:off x="4065705" y="1940981"/>
            <a:ext cx="4331217" cy="678692"/>
            <a:chOff x="803640" y="3362835"/>
            <a:chExt cx="2059657" cy="678692"/>
          </a:xfrm>
        </p:grpSpPr>
        <p:sp>
          <p:nvSpPr>
            <p:cNvPr id="6" name="TextBox 5">
              <a:extLst>
                <a:ext uri="{FF2B5EF4-FFF2-40B4-BE49-F238E27FC236}">
                  <a16:creationId xmlns:a16="http://schemas.microsoft.com/office/drawing/2014/main" id="{671C6B7A-DA03-4D0E-9D48-54366BE8BBC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E2B53B4F-6975-4D18-A86C-37CE9EC470D2}"/>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8" name="TextBox 7">
            <a:extLst>
              <a:ext uri="{FF2B5EF4-FFF2-40B4-BE49-F238E27FC236}">
                <a16:creationId xmlns:a16="http://schemas.microsoft.com/office/drawing/2014/main" id="{E7357605-2E55-4E0D-A732-B394DEC64755}"/>
              </a:ext>
            </a:extLst>
          </p:cNvPr>
          <p:cNvSpPr txBox="1"/>
          <p:nvPr/>
        </p:nvSpPr>
        <p:spPr>
          <a:xfrm flipH="1">
            <a:off x="8621196" y="208026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9" name="Rectangle 8">
            <a:extLst>
              <a:ext uri="{FF2B5EF4-FFF2-40B4-BE49-F238E27FC236}">
                <a16:creationId xmlns:a16="http://schemas.microsoft.com/office/drawing/2014/main" id="{B8578299-1769-4B3E-B0CB-AC52ECD402F8}"/>
              </a:ext>
            </a:extLst>
          </p:cNvPr>
          <p:cNvSpPr/>
          <p:nvPr/>
        </p:nvSpPr>
        <p:spPr>
          <a:xfrm flipH="1">
            <a:off x="2869064" y="2905450"/>
            <a:ext cx="5338140" cy="90205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Rectangle 9">
            <a:extLst>
              <a:ext uri="{FF2B5EF4-FFF2-40B4-BE49-F238E27FC236}">
                <a16:creationId xmlns:a16="http://schemas.microsoft.com/office/drawing/2014/main" id="{8AEDF56B-6F86-47BD-B220-E8993595DE6D}"/>
              </a:ext>
            </a:extLst>
          </p:cNvPr>
          <p:cNvSpPr/>
          <p:nvPr/>
        </p:nvSpPr>
        <p:spPr>
          <a:xfrm flipH="1">
            <a:off x="7417084" y="3014477"/>
            <a:ext cx="68400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1" name="Group 10">
            <a:extLst>
              <a:ext uri="{FF2B5EF4-FFF2-40B4-BE49-F238E27FC236}">
                <a16:creationId xmlns:a16="http://schemas.microsoft.com/office/drawing/2014/main" id="{B5162E1C-FEB6-434A-8584-737763ECF27D}"/>
              </a:ext>
            </a:extLst>
          </p:cNvPr>
          <p:cNvGrpSpPr/>
          <p:nvPr/>
        </p:nvGrpSpPr>
        <p:grpSpPr>
          <a:xfrm flipH="1">
            <a:off x="2971386" y="3017134"/>
            <a:ext cx="4331217" cy="678692"/>
            <a:chOff x="803640" y="3362835"/>
            <a:chExt cx="2059657" cy="678692"/>
          </a:xfrm>
        </p:grpSpPr>
        <p:sp>
          <p:nvSpPr>
            <p:cNvPr id="12" name="TextBox 11">
              <a:extLst>
                <a:ext uri="{FF2B5EF4-FFF2-40B4-BE49-F238E27FC236}">
                  <a16:creationId xmlns:a16="http://schemas.microsoft.com/office/drawing/2014/main" id="{7C3DD893-67FB-44A1-B76F-6A140639FFA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B782346B-CAB7-4009-B5B6-AA03A16244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TextBox 13">
            <a:extLst>
              <a:ext uri="{FF2B5EF4-FFF2-40B4-BE49-F238E27FC236}">
                <a16:creationId xmlns:a16="http://schemas.microsoft.com/office/drawing/2014/main" id="{1586ECC4-E163-430A-A688-E5B25BD6D18E}"/>
              </a:ext>
            </a:extLst>
          </p:cNvPr>
          <p:cNvSpPr txBox="1"/>
          <p:nvPr/>
        </p:nvSpPr>
        <p:spPr>
          <a:xfrm flipH="1">
            <a:off x="7524083" y="315642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15" name="Rectangle 14">
            <a:extLst>
              <a:ext uri="{FF2B5EF4-FFF2-40B4-BE49-F238E27FC236}">
                <a16:creationId xmlns:a16="http://schemas.microsoft.com/office/drawing/2014/main" id="{9502837E-E1DA-4816-8A64-D2E662148CE3}"/>
              </a:ext>
            </a:extLst>
          </p:cNvPr>
          <p:cNvSpPr/>
          <p:nvPr/>
        </p:nvSpPr>
        <p:spPr>
          <a:xfrm flipH="1">
            <a:off x="695199" y="5057758"/>
            <a:ext cx="5326161" cy="9020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6" name="Rectangle 15">
            <a:extLst>
              <a:ext uri="{FF2B5EF4-FFF2-40B4-BE49-F238E27FC236}">
                <a16:creationId xmlns:a16="http://schemas.microsoft.com/office/drawing/2014/main" id="{7220C390-6068-4CC6-8572-85C89A6F00EC}"/>
              </a:ext>
            </a:extLst>
          </p:cNvPr>
          <p:cNvSpPr/>
          <p:nvPr/>
        </p:nvSpPr>
        <p:spPr>
          <a:xfrm flipH="1">
            <a:off x="5231240" y="5166784"/>
            <a:ext cx="684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7" name="Group 16">
            <a:extLst>
              <a:ext uri="{FF2B5EF4-FFF2-40B4-BE49-F238E27FC236}">
                <a16:creationId xmlns:a16="http://schemas.microsoft.com/office/drawing/2014/main" id="{CFFEA11B-4CF0-41D8-AA4E-F557508A42AD}"/>
              </a:ext>
            </a:extLst>
          </p:cNvPr>
          <p:cNvGrpSpPr/>
          <p:nvPr/>
        </p:nvGrpSpPr>
        <p:grpSpPr>
          <a:xfrm flipH="1">
            <a:off x="782747" y="5169441"/>
            <a:ext cx="4331217" cy="678692"/>
            <a:chOff x="803640" y="3362835"/>
            <a:chExt cx="2059657" cy="678692"/>
          </a:xfrm>
        </p:grpSpPr>
        <p:sp>
          <p:nvSpPr>
            <p:cNvPr id="18" name="TextBox 17">
              <a:extLst>
                <a:ext uri="{FF2B5EF4-FFF2-40B4-BE49-F238E27FC236}">
                  <a16:creationId xmlns:a16="http://schemas.microsoft.com/office/drawing/2014/main" id="{86B29402-B5DA-4833-ADC8-08AE2691E0B3}"/>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277D9E60-F086-4C2B-84A4-31BC7C7710A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0" name="TextBox 19">
            <a:extLst>
              <a:ext uri="{FF2B5EF4-FFF2-40B4-BE49-F238E27FC236}">
                <a16:creationId xmlns:a16="http://schemas.microsoft.com/office/drawing/2014/main" id="{319BA812-A995-47FC-A85F-DA014D247A0D}"/>
              </a:ext>
            </a:extLst>
          </p:cNvPr>
          <p:cNvSpPr txBox="1"/>
          <p:nvPr/>
        </p:nvSpPr>
        <p:spPr>
          <a:xfrm flipH="1">
            <a:off x="5338239" y="530872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Rectangle 20">
            <a:extLst>
              <a:ext uri="{FF2B5EF4-FFF2-40B4-BE49-F238E27FC236}">
                <a16:creationId xmlns:a16="http://schemas.microsoft.com/office/drawing/2014/main" id="{170E82BD-47B7-4B3B-8141-39DCFC5B89FE}"/>
              </a:ext>
            </a:extLst>
          </p:cNvPr>
          <p:cNvSpPr/>
          <p:nvPr/>
        </p:nvSpPr>
        <p:spPr>
          <a:xfrm flipH="1">
            <a:off x="1783929" y="3981604"/>
            <a:ext cx="5326161" cy="9020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2" name="Rectangle 21">
            <a:extLst>
              <a:ext uri="{FF2B5EF4-FFF2-40B4-BE49-F238E27FC236}">
                <a16:creationId xmlns:a16="http://schemas.microsoft.com/office/drawing/2014/main" id="{65E27835-090A-4941-8FAF-5E63524B31B5}"/>
              </a:ext>
            </a:extLst>
          </p:cNvPr>
          <p:cNvSpPr/>
          <p:nvPr/>
        </p:nvSpPr>
        <p:spPr>
          <a:xfrm flipH="1">
            <a:off x="6319970" y="4090630"/>
            <a:ext cx="68400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23" name="Group 22">
            <a:extLst>
              <a:ext uri="{FF2B5EF4-FFF2-40B4-BE49-F238E27FC236}">
                <a16:creationId xmlns:a16="http://schemas.microsoft.com/office/drawing/2014/main" id="{A1476DC5-C1DF-47D8-8FF0-F43FF898AAF3}"/>
              </a:ext>
            </a:extLst>
          </p:cNvPr>
          <p:cNvGrpSpPr/>
          <p:nvPr/>
        </p:nvGrpSpPr>
        <p:grpSpPr>
          <a:xfrm flipH="1">
            <a:off x="1877067" y="4093287"/>
            <a:ext cx="4331217" cy="678692"/>
            <a:chOff x="803640" y="3362835"/>
            <a:chExt cx="2059657" cy="678692"/>
          </a:xfrm>
        </p:grpSpPr>
        <p:sp>
          <p:nvSpPr>
            <p:cNvPr id="24" name="TextBox 23">
              <a:extLst>
                <a:ext uri="{FF2B5EF4-FFF2-40B4-BE49-F238E27FC236}">
                  <a16:creationId xmlns:a16="http://schemas.microsoft.com/office/drawing/2014/main" id="{845229F4-2560-4D64-A642-52C7004E8D1F}"/>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4AB2FDB4-600A-4A9A-932B-B802ABFA7C5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EB4AC720-320E-405F-A2F1-689BBC7F3B52}"/>
              </a:ext>
            </a:extLst>
          </p:cNvPr>
          <p:cNvSpPr txBox="1"/>
          <p:nvPr/>
        </p:nvSpPr>
        <p:spPr>
          <a:xfrm flipH="1">
            <a:off x="6426969" y="4232575"/>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cxnSp>
        <p:nvCxnSpPr>
          <p:cNvPr id="27" name="Straight Connector 26">
            <a:extLst>
              <a:ext uri="{FF2B5EF4-FFF2-40B4-BE49-F238E27FC236}">
                <a16:creationId xmlns:a16="http://schemas.microsoft.com/office/drawing/2014/main" id="{7EA73E01-FAA9-4F37-9970-51457036DD7A}"/>
              </a:ext>
            </a:extLst>
          </p:cNvPr>
          <p:cNvCxnSpPr>
            <a:cxnSpLocks/>
          </p:cNvCxnSpPr>
          <p:nvPr/>
        </p:nvCxnSpPr>
        <p:spPr>
          <a:xfrm flipV="1">
            <a:off x="5824088" y="1868212"/>
            <a:ext cx="4906749" cy="4746598"/>
          </a:xfrm>
          <a:prstGeom prst="line">
            <a:avLst/>
          </a:prstGeom>
          <a:ln w="38100">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D15349C1-32AA-4685-AC44-A42282827D8E}"/>
              </a:ext>
            </a:extLst>
          </p:cNvPr>
          <p:cNvSpPr/>
          <p:nvPr/>
        </p:nvSpPr>
        <p:spPr>
          <a:xfrm rot="2700000" flipH="1">
            <a:off x="10642956" y="1677956"/>
            <a:ext cx="286380" cy="246879"/>
          </a:xfrm>
          <a:prstGeom prst="triangl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29" name="Elbow Connector 50">
            <a:extLst>
              <a:ext uri="{FF2B5EF4-FFF2-40B4-BE49-F238E27FC236}">
                <a16:creationId xmlns:a16="http://schemas.microsoft.com/office/drawing/2014/main" id="{2ACA1052-4769-4D3B-ABCE-87D289C34B88}"/>
              </a:ext>
            </a:extLst>
          </p:cNvPr>
          <p:cNvCxnSpPr>
            <a:stCxn id="33" idx="2"/>
            <a:endCxn id="32" idx="4"/>
          </p:cNvCxnSpPr>
          <p:nvPr/>
        </p:nvCxnSpPr>
        <p:spPr>
          <a:xfrm rot="10800000" flipH="1">
            <a:off x="9281613" y="2391912"/>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51">
            <a:extLst>
              <a:ext uri="{FF2B5EF4-FFF2-40B4-BE49-F238E27FC236}">
                <a16:creationId xmlns:a16="http://schemas.microsoft.com/office/drawing/2014/main" id="{9FDD6D21-592E-471B-A447-B66EC8A7CB09}"/>
              </a:ext>
            </a:extLst>
          </p:cNvPr>
          <p:cNvCxnSpPr>
            <a:stCxn id="34" idx="2"/>
            <a:endCxn id="33" idx="4"/>
          </p:cNvCxnSpPr>
          <p:nvPr/>
        </p:nvCxnSpPr>
        <p:spPr>
          <a:xfrm rot="10800000" flipH="1">
            <a:off x="8158537" y="3484479"/>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52">
            <a:extLst>
              <a:ext uri="{FF2B5EF4-FFF2-40B4-BE49-F238E27FC236}">
                <a16:creationId xmlns:a16="http://schemas.microsoft.com/office/drawing/2014/main" id="{03E7D306-9C0D-4BF2-A134-F3C774D0B7A5}"/>
              </a:ext>
            </a:extLst>
          </p:cNvPr>
          <p:cNvCxnSpPr>
            <a:stCxn id="35" idx="2"/>
            <a:endCxn id="34" idx="4"/>
          </p:cNvCxnSpPr>
          <p:nvPr/>
        </p:nvCxnSpPr>
        <p:spPr>
          <a:xfrm rot="10800000" flipH="1">
            <a:off x="7035461" y="4577048"/>
            <a:ext cx="1011488" cy="980979"/>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8613A00-F59A-44E1-B167-6382C0965278}"/>
              </a:ext>
            </a:extLst>
          </p:cNvPr>
          <p:cNvSpPr/>
          <p:nvPr/>
        </p:nvSpPr>
        <p:spPr>
          <a:xfrm flipH="1">
            <a:off x="10181513" y="2168738"/>
            <a:ext cx="223175" cy="22317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38D70D9D-209A-4E00-A716-8C965330CD13}"/>
              </a:ext>
            </a:extLst>
          </p:cNvPr>
          <p:cNvSpPr/>
          <p:nvPr/>
        </p:nvSpPr>
        <p:spPr>
          <a:xfrm flipH="1">
            <a:off x="9058437" y="3261305"/>
            <a:ext cx="223175" cy="22317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36A3831E-CF34-4B08-AE95-923188386768}"/>
              </a:ext>
            </a:extLst>
          </p:cNvPr>
          <p:cNvSpPr/>
          <p:nvPr/>
        </p:nvSpPr>
        <p:spPr>
          <a:xfrm flipH="1">
            <a:off x="7935361" y="4353872"/>
            <a:ext cx="223175" cy="22317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11729D13-7C2C-477A-B37C-66BC12CCD337}"/>
              </a:ext>
            </a:extLst>
          </p:cNvPr>
          <p:cNvSpPr/>
          <p:nvPr/>
        </p:nvSpPr>
        <p:spPr>
          <a:xfrm flipH="1">
            <a:off x="6812285" y="5446438"/>
            <a:ext cx="223175" cy="22317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2A20F341-B64F-458C-B5F9-7A45EE03531A}"/>
              </a:ext>
            </a:extLst>
          </p:cNvPr>
          <p:cNvSpPr/>
          <p:nvPr/>
        </p:nvSpPr>
        <p:spPr>
          <a:xfrm flipH="1">
            <a:off x="10263653" y="3192215"/>
            <a:ext cx="667399" cy="667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a:extLst>
              <a:ext uri="{FF2B5EF4-FFF2-40B4-BE49-F238E27FC236}">
                <a16:creationId xmlns:a16="http://schemas.microsoft.com/office/drawing/2014/main" id="{A45BF3EE-46EB-40A5-9FAA-0434A0BB9FCA}"/>
              </a:ext>
            </a:extLst>
          </p:cNvPr>
          <p:cNvSpPr/>
          <p:nvPr/>
        </p:nvSpPr>
        <p:spPr>
          <a:xfrm flipH="1">
            <a:off x="9135715" y="4290074"/>
            <a:ext cx="694095" cy="667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14B3D8B9-FC02-4E08-90B5-D122F1F8D50F}"/>
              </a:ext>
            </a:extLst>
          </p:cNvPr>
          <p:cNvSpPr/>
          <p:nvPr/>
        </p:nvSpPr>
        <p:spPr>
          <a:xfrm flipH="1">
            <a:off x="8007778" y="5387933"/>
            <a:ext cx="694095" cy="667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9">
            <a:extLst>
              <a:ext uri="{FF2B5EF4-FFF2-40B4-BE49-F238E27FC236}">
                <a16:creationId xmlns:a16="http://schemas.microsoft.com/office/drawing/2014/main" id="{B874B223-0769-4493-8279-ADCAD1936CBE}"/>
              </a:ext>
            </a:extLst>
          </p:cNvPr>
          <p:cNvSpPr/>
          <p:nvPr/>
        </p:nvSpPr>
        <p:spPr>
          <a:xfrm flipH="1">
            <a:off x="10425059" y="336058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EA9A5774-2EFD-4D7B-8091-72991A972C47}"/>
              </a:ext>
            </a:extLst>
          </p:cNvPr>
          <p:cNvSpPr/>
          <p:nvPr/>
        </p:nvSpPr>
        <p:spPr>
          <a:xfrm flipH="1">
            <a:off x="9284999" y="4503175"/>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자유형 151">
            <a:extLst>
              <a:ext uri="{FF2B5EF4-FFF2-40B4-BE49-F238E27FC236}">
                <a16:creationId xmlns:a16="http://schemas.microsoft.com/office/drawing/2014/main" id="{9A020883-0BEE-41BA-AD7B-1BEC82D62678}"/>
              </a:ext>
            </a:extLst>
          </p:cNvPr>
          <p:cNvSpPr/>
          <p:nvPr/>
        </p:nvSpPr>
        <p:spPr>
          <a:xfrm flipH="1">
            <a:off x="8176579" y="5527937"/>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871206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611122"/>
            <a:chOff x="4406505" y="1014865"/>
            <a:chExt cx="3861193" cy="4611122"/>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itchFamily="34" charset="0"/>
                </a:rPr>
                <a:t>Easy to change colors.</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847860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4795788"/>
            <a:chOff x="4406505" y="1014865"/>
            <a:chExt cx="3861193" cy="4795788"/>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4795788"/>
            <a:chOff x="4406505" y="1014865"/>
            <a:chExt cx="3861193" cy="4795788"/>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1326383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a:extLst>
              <a:ext uri="{FF2B5EF4-FFF2-40B4-BE49-F238E27FC236}">
                <a16:creationId xmlns:a16="http://schemas.microsoft.com/office/drawing/2014/main" id="{415A3D75-2C0F-4C1E-88CC-2A43A4703501}"/>
              </a:ext>
            </a:extLst>
          </p:cNvPr>
          <p:cNvGrpSpPr/>
          <p:nvPr/>
        </p:nvGrpSpPr>
        <p:grpSpPr>
          <a:xfrm>
            <a:off x="4484074" y="775337"/>
            <a:ext cx="3203975" cy="2734590"/>
            <a:chOff x="3703721" y="1693521"/>
            <a:chExt cx="4784558" cy="4083617"/>
          </a:xfrm>
        </p:grpSpPr>
        <p:sp>
          <p:nvSpPr>
            <p:cNvPr id="20" name="Freeform: Shape 19">
              <a:extLst>
                <a:ext uri="{FF2B5EF4-FFF2-40B4-BE49-F238E27FC236}">
                  <a16:creationId xmlns:a16="http://schemas.microsoft.com/office/drawing/2014/main" id="{7970A889-7801-4FEB-8D02-DBD8C766D65B}"/>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A6190-1AF3-4A5D-A3FC-085532ED2AF3}"/>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32BDA214-DAF7-4847-80B3-D6473AF331B3}"/>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0E65B0-1805-48E9-ACD3-7DF7F95E11BA}"/>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58A4B6-6577-43A0-843C-AD6C25F1B39D}"/>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a:extLst>
              <a:ext uri="{FF2B5EF4-FFF2-40B4-BE49-F238E27FC236}">
                <a16:creationId xmlns:a16="http://schemas.microsoft.com/office/drawing/2014/main" id="{A8D1AAF6-CE25-4081-9A69-D1C95715CF55}"/>
              </a:ext>
            </a:extLst>
          </p:cNvPr>
          <p:cNvSpPr txBox="1">
            <a:spLocks/>
          </p:cNvSpPr>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800" dirty="0">
                <a:solidFill>
                  <a:schemeClr val="bg1"/>
                </a:solidFill>
              </a:rPr>
              <a:t>Insert your subtitle here</a:t>
            </a:r>
          </a:p>
        </p:txBody>
      </p:sp>
      <p:sp>
        <p:nvSpPr>
          <p:cNvPr id="30" name="Rectangle 29">
            <a:extLst>
              <a:ext uri="{FF2B5EF4-FFF2-40B4-BE49-F238E27FC236}">
                <a16:creationId xmlns:a16="http://schemas.microsoft.com/office/drawing/2014/main" id="{1B00C34F-E34C-4FDC-9A3C-F33B42C0E94A}"/>
              </a:ext>
            </a:extLst>
          </p:cNvPr>
          <p:cNvSpPr/>
          <p:nvPr/>
        </p:nvSpPr>
        <p:spPr>
          <a:xfrm>
            <a:off x="5145226" y="1862439"/>
            <a:ext cx="1881669" cy="369332"/>
          </a:xfrm>
          <a:prstGeom prst="rect">
            <a:avLst/>
          </a:prstGeom>
        </p:spPr>
        <p:txBody>
          <a:bodyPr wrap="none">
            <a:spAutoFit/>
          </a:bodyPr>
          <a:lstStyle/>
          <a:p>
            <a:pPr algn="ctr"/>
            <a:r>
              <a:rPr lang="en-US" dirty="0">
                <a:solidFill>
                  <a:schemeClr val="accent2"/>
                </a:solidFill>
              </a:rPr>
              <a:t>SPECIAL FOOD</a:t>
            </a:r>
          </a:p>
        </p:txBody>
      </p:sp>
    </p:spTree>
    <p:extLst>
      <p:ext uri="{BB962C8B-B14F-4D97-AF65-F5344CB8AC3E}">
        <p14:creationId xmlns:p14="http://schemas.microsoft.com/office/powerpoint/2010/main" val="3953919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B030F607-5141-4D85-835E-B603C1B0EC57}"/>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a:extLst>
              <a:ext uri="{FF2B5EF4-FFF2-40B4-BE49-F238E27FC236}">
                <a16:creationId xmlns:a16="http://schemas.microsoft.com/office/drawing/2014/main" id="{766A4824-C2B5-4DE7-9D20-B5B96CEEC676}"/>
              </a:ext>
            </a:extLst>
          </p:cNvPr>
          <p:cNvSpPr/>
          <p:nvPr/>
        </p:nvSpPr>
        <p:spPr>
          <a:xfrm>
            <a:off x="0" y="4371975"/>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1890A1C-3EF2-4A71-B080-5425A8A39906}"/>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33006F-9E85-49B1-9543-7807AD385C8D}"/>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a:extLst>
              <a:ext uri="{FF2B5EF4-FFF2-40B4-BE49-F238E27FC236}">
                <a16:creationId xmlns:a16="http://schemas.microsoft.com/office/drawing/2014/main" id="{288A094A-5DC6-4D04-813B-D0198039EDE6}"/>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a:extLst>
              <a:ext uri="{FF2B5EF4-FFF2-40B4-BE49-F238E27FC236}">
                <a16:creationId xmlns:a16="http://schemas.microsoft.com/office/drawing/2014/main" id="{B8A0CAA7-AF68-4782-9D2C-C75609AF5131}"/>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a:extLst>
              <a:ext uri="{FF2B5EF4-FFF2-40B4-BE49-F238E27FC236}">
                <a16:creationId xmlns:a16="http://schemas.microsoft.com/office/drawing/2014/main" id="{64F4F042-E481-4884-88C2-4952BE65B8E3}"/>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ECFF2A7-7812-4E9C-BA72-44B3AD4EE1F5}"/>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DE7A35EA-EF9C-44D9-918C-70FC6F6D579D}"/>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a:extLst>
                <a:ext uri="{FF2B5EF4-FFF2-40B4-BE49-F238E27FC236}">
                  <a16:creationId xmlns:a16="http://schemas.microsoft.com/office/drawing/2014/main" id="{0666919C-48ED-4B2F-8D01-BC0EFE1820D7}"/>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9124B25-8476-49AA-AFBC-EEA3B4EAEF3A}"/>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65FBB22-A565-4CD9-9C87-5F0A0172A152}"/>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a:extLst>
                <a:ext uri="{FF2B5EF4-FFF2-40B4-BE49-F238E27FC236}">
                  <a16:creationId xmlns:a16="http://schemas.microsoft.com/office/drawing/2014/main" id="{AFDE863B-04D9-4C19-AA3D-9E29BA759AD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9A113B-7657-4EA0-95DF-2F21094C502D}"/>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7135A295-62E0-4B8F-84E0-A073CE301546}"/>
              </a:ext>
            </a:extLst>
          </p:cNvPr>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6E169-F8D2-4127-B6DB-2D06CBC7BEF7}"/>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C71EBC-DB55-4D58-BEF3-F76E0C1145B9}"/>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E11B921-F9E0-4E9D-AEED-D3B14AEA7674}"/>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97D9709-1409-4BA6-8E1C-18884BFDAC41}"/>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90007FC-01ED-4247-AE04-AA4FC0155640}"/>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a:extLst>
              <a:ext uri="{FF2B5EF4-FFF2-40B4-BE49-F238E27FC236}">
                <a16:creationId xmlns:a16="http://schemas.microsoft.com/office/drawing/2014/main" id="{003DCB9F-8C82-4538-A9CE-B9082232C39C}"/>
              </a:ext>
            </a:extLst>
          </p:cNvPr>
          <p:cNvGrpSpPr/>
          <p:nvPr/>
        </p:nvGrpSpPr>
        <p:grpSpPr>
          <a:xfrm>
            <a:off x="0" y="291908"/>
            <a:ext cx="12184393" cy="3801878"/>
            <a:chOff x="0" y="2854133"/>
            <a:chExt cx="12184393" cy="3801878"/>
          </a:xfrm>
        </p:grpSpPr>
        <p:sp>
          <p:nvSpPr>
            <p:cNvPr id="18" name="Freeform: Shape 17">
              <a:extLst>
                <a:ext uri="{FF2B5EF4-FFF2-40B4-BE49-F238E27FC236}">
                  <a16:creationId xmlns:a16="http://schemas.microsoft.com/office/drawing/2014/main" id="{3D6763D9-5F97-4FA4-84F2-BD8054F8259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4D79BD6-7618-47B9-A5FB-9C79D6CE142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40FABF-EC6D-4427-A382-ABAC23671CBC}"/>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10B37CFA-1358-4554-9B13-1028155D96A6}"/>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A7C1A3-B0EC-4628-B7E5-49E45F639ADE}"/>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4B71338-6993-4ED7-9580-B6BD69D199AD}"/>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a:extLst>
              <a:ext uri="{FF2B5EF4-FFF2-40B4-BE49-F238E27FC236}">
                <a16:creationId xmlns:a16="http://schemas.microsoft.com/office/drawing/2014/main" id="{30E50A71-54F1-48A7-9225-86B5ADDF1160}"/>
              </a:ext>
            </a:extLst>
          </p:cNvPr>
          <p:cNvSpPr>
            <a:spLocks noGrp="1"/>
          </p:cNvSpPr>
          <p:nvPr>
            <p:ph type="title" idx="4294967295"/>
          </p:nvPr>
        </p:nvSpPr>
        <p:spPr>
          <a:xfrm>
            <a:off x="-148" y="4942837"/>
            <a:ext cx="12192000" cy="751121"/>
          </a:xfrm>
          <a:prstGeom prst="rect">
            <a:avLst/>
          </a:prstGeom>
        </p:spPr>
        <p:txBody>
          <a:bodyPr/>
          <a:lstStyle/>
          <a:p>
            <a:pPr algn="ctr"/>
            <a:r>
              <a:rPr lang="en-US" dirty="0">
                <a:solidFill>
                  <a:schemeClr val="bg1"/>
                </a:solidFill>
              </a:rPr>
              <a:t>Free PPT Templates</a:t>
            </a:r>
          </a:p>
        </p:txBody>
      </p:sp>
      <p:sp>
        <p:nvSpPr>
          <p:cNvPr id="71" name="Text Placeholder 70">
            <a:extLst>
              <a:ext uri="{FF2B5EF4-FFF2-40B4-BE49-F238E27FC236}">
                <a16:creationId xmlns:a16="http://schemas.microsoft.com/office/drawing/2014/main" id="{F22A5FB1-81A5-44D0-B011-D7CC62E70751}"/>
              </a:ext>
            </a:extLst>
          </p:cNvPr>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dirty="0">
                <a:solidFill>
                  <a:schemeClr val="bg1"/>
                </a:solidFill>
              </a:rPr>
              <a:t>Insert the Sub Title of Your Presentation</a:t>
            </a:r>
            <a:endParaRPr lang="ko-KR" altLang="en-US" dirty="0">
              <a:solidFill>
                <a:schemeClr val="bg1"/>
              </a:solidFill>
            </a:endParaRPr>
          </a:p>
        </p:txBody>
      </p:sp>
      <p:sp>
        <p:nvSpPr>
          <p:cNvPr id="72" name="TextBox 71">
            <a:hlinkClick r:id="rId2"/>
            <a:extLst>
              <a:ext uri="{FF2B5EF4-FFF2-40B4-BE49-F238E27FC236}">
                <a16:creationId xmlns:a16="http://schemas.microsoft.com/office/drawing/2014/main" id="{114B6082-D421-420B-830D-817512F657CA}"/>
              </a:ext>
            </a:extLst>
          </p:cNvPr>
          <p:cNvSpPr txBox="1"/>
          <p:nvPr/>
        </p:nvSpPr>
        <p:spPr>
          <a:xfrm>
            <a:off x="0" y="6568035"/>
            <a:ext cx="12191852"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grpSp>
        <p:nvGrpSpPr>
          <p:cNvPr id="73" name="Group 72">
            <a:extLst>
              <a:ext uri="{FF2B5EF4-FFF2-40B4-BE49-F238E27FC236}">
                <a16:creationId xmlns:a16="http://schemas.microsoft.com/office/drawing/2014/main" id="{503841FE-0BDB-45E2-B462-5147DB6E1150}"/>
              </a:ext>
            </a:extLst>
          </p:cNvPr>
          <p:cNvGrpSpPr/>
          <p:nvPr/>
        </p:nvGrpSpPr>
        <p:grpSpPr>
          <a:xfrm>
            <a:off x="460402" y="415671"/>
            <a:ext cx="1262227" cy="310203"/>
            <a:chOff x="3275856" y="1242391"/>
            <a:chExt cx="1656184" cy="407020"/>
          </a:xfrm>
        </p:grpSpPr>
        <p:sp>
          <p:nvSpPr>
            <p:cNvPr id="74" name="Rounded Rectangle 7">
              <a:extLst>
                <a:ext uri="{FF2B5EF4-FFF2-40B4-BE49-F238E27FC236}">
                  <a16:creationId xmlns:a16="http://schemas.microsoft.com/office/drawing/2014/main" id="{C5BCC6EF-BFF7-4FBA-AAB1-1A78CAC12DA1}"/>
                </a:ext>
              </a:extLst>
            </p:cNvPr>
            <p:cNvSpPr/>
            <p:nvPr/>
          </p:nvSpPr>
          <p:spPr>
            <a:xfrm>
              <a:off x="3275856" y="1242391"/>
              <a:ext cx="1656184" cy="407020"/>
            </a:xfrm>
            <a:prstGeom prst="roundRect">
              <a:avLst>
                <a:gd name="adj" fmla="val 50000"/>
              </a:avLst>
            </a:prstGeom>
            <a:solidFill>
              <a:schemeClr val="bg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5" name="Picture 2" descr="E:\002-KIMS BUSINESS\007-01-ALLPPT.com\011-ALLPPT-LOGO\allppt-logo-e.png">
              <a:extLst>
                <a:ext uri="{FF2B5EF4-FFF2-40B4-BE49-F238E27FC236}">
                  <a16:creationId xmlns:a16="http://schemas.microsoft.com/office/drawing/2014/main" id="{24E8C77D-CD88-4855-8412-C54F6D99F7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4664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cxnSp>
        <p:nvCxnSpPr>
          <p:cNvPr id="5" name="Straight Connector 4">
            <a:extLst>
              <a:ext uri="{FF2B5EF4-FFF2-40B4-BE49-F238E27FC236}">
                <a16:creationId xmlns:a16="http://schemas.microsoft.com/office/drawing/2014/main" id="{2AB476B8-BCE5-45B2-961F-EA85F8EFC465}"/>
              </a:ext>
            </a:extLst>
          </p:cNvPr>
          <p:cNvCxnSpPr>
            <a:cxnSpLocks/>
          </p:cNvCxnSpPr>
          <p:nvPr/>
        </p:nvCxnSpPr>
        <p:spPr>
          <a:xfrm>
            <a:off x="-8792" y="1417566"/>
            <a:ext cx="121920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5D094E9-739A-4310-A0C0-9E09F0082A36}"/>
              </a:ext>
            </a:extLst>
          </p:cNvPr>
          <p:cNvGrpSpPr/>
          <p:nvPr/>
        </p:nvGrpSpPr>
        <p:grpSpPr>
          <a:xfrm rot="10800000">
            <a:off x="628961" y="1328114"/>
            <a:ext cx="493544" cy="2049658"/>
            <a:chOff x="6144030" y="3897930"/>
            <a:chExt cx="647700" cy="2689860"/>
          </a:xfrm>
          <a:solidFill>
            <a:schemeClr val="accent4"/>
          </a:solidFill>
        </p:grpSpPr>
        <p:sp>
          <p:nvSpPr>
            <p:cNvPr id="17" name="Freeform: Shape 16">
              <a:extLst>
                <a:ext uri="{FF2B5EF4-FFF2-40B4-BE49-F238E27FC236}">
                  <a16:creationId xmlns:a16="http://schemas.microsoft.com/office/drawing/2014/main" id="{A52737E5-0913-47DD-BF52-9D783CD1AD81}"/>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EF76FE-8949-452C-B092-EE07DE0155BF}"/>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B5A250B-BB36-46CA-838C-6C093CC1F8EE}"/>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D04B986-5BF5-4929-B301-7255DFD2973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D0638603-EF65-48A1-B718-86B5714C97D0}"/>
              </a:ext>
            </a:extLst>
          </p:cNvPr>
          <p:cNvGrpSpPr/>
          <p:nvPr/>
        </p:nvGrpSpPr>
        <p:grpSpPr>
          <a:xfrm rot="10800000">
            <a:off x="1942319" y="1328114"/>
            <a:ext cx="551608" cy="2044577"/>
            <a:chOff x="7734611" y="3897930"/>
            <a:chExt cx="723900" cy="2683192"/>
          </a:xfrm>
          <a:solidFill>
            <a:schemeClr val="accent4"/>
          </a:solidFill>
        </p:grpSpPr>
        <p:sp>
          <p:nvSpPr>
            <p:cNvPr id="14" name="Freeform: Shape 13">
              <a:extLst>
                <a:ext uri="{FF2B5EF4-FFF2-40B4-BE49-F238E27FC236}">
                  <a16:creationId xmlns:a16="http://schemas.microsoft.com/office/drawing/2014/main" id="{35522236-02EF-4ECA-9E60-8BA45E03A861}"/>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C2C7065-0691-403C-AEDF-5C2850CE2518}"/>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93429CC-92FD-46EE-9FDD-8F34498C7E48}"/>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F228D193-E44C-4FC7-BAB7-44A8727F2B61}"/>
              </a:ext>
            </a:extLst>
          </p:cNvPr>
          <p:cNvGrpSpPr/>
          <p:nvPr/>
        </p:nvGrpSpPr>
        <p:grpSpPr>
          <a:xfrm rot="10800000">
            <a:off x="1329188" y="1328114"/>
            <a:ext cx="406448" cy="2010465"/>
            <a:chOff x="6983182" y="3979845"/>
            <a:chExt cx="533400" cy="2638425"/>
          </a:xfrm>
          <a:solidFill>
            <a:schemeClr val="accent4"/>
          </a:solidFill>
        </p:grpSpPr>
        <p:sp>
          <p:nvSpPr>
            <p:cNvPr id="11" name="Freeform: Shape 10">
              <a:extLst>
                <a:ext uri="{FF2B5EF4-FFF2-40B4-BE49-F238E27FC236}">
                  <a16:creationId xmlns:a16="http://schemas.microsoft.com/office/drawing/2014/main" id="{91D3DBD4-EAF5-4E1E-B649-F2DEE4FFE61C}"/>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D8DE14C-DF30-4AB8-8299-F3BA0972966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549A666-E7B6-4DA3-A20B-46D1D05AA690}"/>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2E68FBFD-3287-4825-8CBF-B516A465314A}"/>
              </a:ext>
            </a:extLst>
          </p:cNvPr>
          <p:cNvSpPr/>
          <p:nvPr/>
        </p:nvSpPr>
        <p:spPr>
          <a:xfrm rot="10800000">
            <a:off x="2700610" y="1328114"/>
            <a:ext cx="518467" cy="2032055"/>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C1A6635-1FEC-433C-A013-214907096AFA}"/>
              </a:ext>
            </a:extLst>
          </p:cNvPr>
          <p:cNvSpPr/>
          <p:nvPr/>
        </p:nvSpPr>
        <p:spPr>
          <a:xfrm rot="10800000">
            <a:off x="4674459" y="1328114"/>
            <a:ext cx="457200" cy="162877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4807812-B118-4BD8-B863-70D7D04B6869}"/>
              </a:ext>
            </a:extLst>
          </p:cNvPr>
          <p:cNvSpPr/>
          <p:nvPr/>
        </p:nvSpPr>
        <p:spPr>
          <a:xfrm rot="10800000">
            <a:off x="4220126" y="1328114"/>
            <a:ext cx="247650" cy="1552575"/>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002F80-CDAA-4AC2-8808-F3C685C3B6D7}"/>
              </a:ext>
            </a:extLst>
          </p:cNvPr>
          <p:cNvSpPr/>
          <p:nvPr/>
        </p:nvSpPr>
        <p:spPr>
          <a:xfrm rot="10800000">
            <a:off x="3794368" y="1328114"/>
            <a:ext cx="219075" cy="1609725"/>
          </a:xfrm>
          <a:custGeom>
            <a:avLst/>
            <a:gdLst>
              <a:gd name="connsiteX0" fmla="*/ 227120 w 219075"/>
              <a:gd name="connsiteY0" fmla="*/ 420053 h 1609725"/>
              <a:gd name="connsiteX1" fmla="*/ 189020 w 219075"/>
              <a:gd name="connsiteY1" fmla="*/ 0 h 1609725"/>
              <a:gd name="connsiteX2" fmla="*/ 92817 w 219075"/>
              <a:gd name="connsiteY2" fmla="*/ 216217 h 1609725"/>
              <a:gd name="connsiteX3" fmla="*/ 425 w 219075"/>
              <a:gd name="connsiteY3" fmla="*/ 960120 h 1609725"/>
              <a:gd name="connsiteX4" fmla="*/ 38525 w 219075"/>
              <a:gd name="connsiteY4" fmla="*/ 1005840 h 1609725"/>
              <a:gd name="connsiteX5" fmla="*/ 116630 w 219075"/>
              <a:gd name="connsiteY5" fmla="*/ 1044893 h 1609725"/>
              <a:gd name="connsiteX6" fmla="*/ 121392 w 219075"/>
              <a:gd name="connsiteY6" fmla="*/ 1044893 h 1609725"/>
              <a:gd name="connsiteX7" fmla="*/ 120440 w 219075"/>
              <a:gd name="connsiteY7" fmla="*/ 1071563 h 1609725"/>
              <a:gd name="connsiteX8" fmla="*/ 105200 w 219075"/>
              <a:gd name="connsiteY8" fmla="*/ 1196340 h 1609725"/>
              <a:gd name="connsiteX9" fmla="*/ 101390 w 219075"/>
              <a:gd name="connsiteY9" fmla="*/ 1486853 h 1609725"/>
              <a:gd name="connsiteX10" fmla="*/ 74720 w 219075"/>
              <a:gd name="connsiteY10" fmla="*/ 1542098 h 1609725"/>
              <a:gd name="connsiteX11" fmla="*/ 146157 w 219075"/>
              <a:gd name="connsiteY11" fmla="*/ 1613535 h 1609725"/>
              <a:gd name="connsiteX12" fmla="*/ 169017 w 219075"/>
              <a:gd name="connsiteY12" fmla="*/ 1609725 h 1609725"/>
              <a:gd name="connsiteX13" fmla="*/ 214737 w 219075"/>
              <a:gd name="connsiteY13" fmla="*/ 1577340 h 1609725"/>
              <a:gd name="connsiteX14" fmla="*/ 216642 w 219075"/>
              <a:gd name="connsiteY14" fmla="*/ 1573530 h 1609725"/>
              <a:gd name="connsiteX15" fmla="*/ 222357 w 219075"/>
              <a:gd name="connsiteY15" fmla="*/ 1513523 h 1609725"/>
              <a:gd name="connsiteX16" fmla="*/ 211880 w 219075"/>
              <a:gd name="connsiteY16" fmla="*/ 1043940 h 1609725"/>
              <a:gd name="connsiteX17" fmla="*/ 212832 w 219075"/>
              <a:gd name="connsiteY17" fmla="*/ 1043940 h 1609725"/>
              <a:gd name="connsiteX18" fmla="*/ 227120 w 219075"/>
              <a:gd name="connsiteY18" fmla="*/ 420053 h 1609725"/>
              <a:gd name="connsiteX19" fmla="*/ 178542 w 219075"/>
              <a:gd name="connsiteY19" fmla="*/ 1473518 h 1609725"/>
              <a:gd name="connsiteX20" fmla="*/ 146157 w 219075"/>
              <a:gd name="connsiteY20" fmla="*/ 1470660 h 1609725"/>
              <a:gd name="connsiteX21" fmla="*/ 149015 w 219075"/>
              <a:gd name="connsiteY21" fmla="*/ 1438275 h 1609725"/>
              <a:gd name="connsiteX22" fmla="*/ 181400 w 219075"/>
              <a:gd name="connsiteY22" fmla="*/ 1441133 h 1609725"/>
              <a:gd name="connsiteX23" fmla="*/ 178542 w 219075"/>
              <a:gd name="connsiteY23" fmla="*/ 1473518 h 1609725"/>
              <a:gd name="connsiteX24" fmla="*/ 178542 w 219075"/>
              <a:gd name="connsiteY24" fmla="*/ 1298258 h 1609725"/>
              <a:gd name="connsiteX25" fmla="*/ 146157 w 219075"/>
              <a:gd name="connsiteY25" fmla="*/ 1295400 h 1609725"/>
              <a:gd name="connsiteX26" fmla="*/ 149015 w 219075"/>
              <a:gd name="connsiteY26" fmla="*/ 1263015 h 1609725"/>
              <a:gd name="connsiteX27" fmla="*/ 181400 w 219075"/>
              <a:gd name="connsiteY27" fmla="*/ 1265873 h 1609725"/>
              <a:gd name="connsiteX28" fmla="*/ 178542 w 219075"/>
              <a:gd name="connsiteY28" fmla="*/ 1298258 h 1609725"/>
              <a:gd name="connsiteX29" fmla="*/ 178542 w 219075"/>
              <a:gd name="connsiteY29" fmla="*/ 1123950 h 1609725"/>
              <a:gd name="connsiteX30" fmla="*/ 146157 w 219075"/>
              <a:gd name="connsiteY30" fmla="*/ 1121093 h 1609725"/>
              <a:gd name="connsiteX31" fmla="*/ 149015 w 219075"/>
              <a:gd name="connsiteY31" fmla="*/ 1088708 h 1609725"/>
              <a:gd name="connsiteX32" fmla="*/ 181400 w 219075"/>
              <a:gd name="connsiteY32" fmla="*/ 1091565 h 1609725"/>
              <a:gd name="connsiteX33" fmla="*/ 178542 w 219075"/>
              <a:gd name="connsiteY33" fmla="*/ 112395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075" h="1609725">
                <a:moveTo>
                  <a:pt x="227120" y="420053"/>
                </a:moveTo>
                <a:cubicBezTo>
                  <a:pt x="230930" y="278130"/>
                  <a:pt x="217595" y="139065"/>
                  <a:pt x="189020" y="0"/>
                </a:cubicBezTo>
                <a:cubicBezTo>
                  <a:pt x="138537" y="65723"/>
                  <a:pt x="112820" y="140017"/>
                  <a:pt x="92817" y="216217"/>
                </a:cubicBezTo>
                <a:cubicBezTo>
                  <a:pt x="29000" y="464820"/>
                  <a:pt x="22332" y="705802"/>
                  <a:pt x="425" y="960120"/>
                </a:cubicBezTo>
                <a:cubicBezTo>
                  <a:pt x="-2433" y="990600"/>
                  <a:pt x="8997" y="1002030"/>
                  <a:pt x="38525" y="1005840"/>
                </a:cubicBezTo>
                <a:cubicBezTo>
                  <a:pt x="89960" y="1012508"/>
                  <a:pt x="111867" y="1014413"/>
                  <a:pt x="116630" y="1044893"/>
                </a:cubicBezTo>
                <a:lnTo>
                  <a:pt x="121392" y="1044893"/>
                </a:lnTo>
                <a:cubicBezTo>
                  <a:pt x="122345" y="1052513"/>
                  <a:pt x="122345" y="1061085"/>
                  <a:pt x="120440" y="1071563"/>
                </a:cubicBezTo>
                <a:cubicBezTo>
                  <a:pt x="112820" y="1112520"/>
                  <a:pt x="109962" y="1154430"/>
                  <a:pt x="105200" y="1196340"/>
                </a:cubicBezTo>
                <a:cubicBezTo>
                  <a:pt x="90912" y="1299210"/>
                  <a:pt x="106152" y="1384935"/>
                  <a:pt x="101390" y="1486853"/>
                </a:cubicBezTo>
                <a:cubicBezTo>
                  <a:pt x="85197" y="1500188"/>
                  <a:pt x="74720" y="1520190"/>
                  <a:pt x="74720" y="1542098"/>
                </a:cubicBezTo>
                <a:cubicBezTo>
                  <a:pt x="74720" y="1582103"/>
                  <a:pt x="107105" y="1613535"/>
                  <a:pt x="146157" y="1613535"/>
                </a:cubicBezTo>
                <a:cubicBezTo>
                  <a:pt x="153777" y="1613535"/>
                  <a:pt x="161397" y="1612583"/>
                  <a:pt x="169017" y="1609725"/>
                </a:cubicBezTo>
                <a:cubicBezTo>
                  <a:pt x="186162" y="1604963"/>
                  <a:pt x="202355" y="1594485"/>
                  <a:pt x="214737" y="1577340"/>
                </a:cubicBezTo>
                <a:cubicBezTo>
                  <a:pt x="215690" y="1576388"/>
                  <a:pt x="216642" y="1575435"/>
                  <a:pt x="216642" y="1573530"/>
                </a:cubicBezTo>
                <a:cubicBezTo>
                  <a:pt x="226167" y="1554480"/>
                  <a:pt x="222357" y="1533525"/>
                  <a:pt x="222357" y="1513523"/>
                </a:cubicBezTo>
                <a:cubicBezTo>
                  <a:pt x="219500" y="1353503"/>
                  <a:pt x="215690" y="1199198"/>
                  <a:pt x="211880" y="1043940"/>
                </a:cubicBezTo>
                <a:lnTo>
                  <a:pt x="212832" y="1043940"/>
                </a:lnTo>
                <a:cubicBezTo>
                  <a:pt x="218547" y="828675"/>
                  <a:pt x="222357" y="635318"/>
                  <a:pt x="227120" y="420053"/>
                </a:cubicBezTo>
                <a:close/>
                <a:moveTo>
                  <a:pt x="178542" y="1473518"/>
                </a:moveTo>
                <a:cubicBezTo>
                  <a:pt x="169017" y="1482090"/>
                  <a:pt x="153777" y="1480185"/>
                  <a:pt x="146157" y="1470660"/>
                </a:cubicBezTo>
                <a:cubicBezTo>
                  <a:pt x="137585" y="1461135"/>
                  <a:pt x="139490" y="1445895"/>
                  <a:pt x="149015" y="1438275"/>
                </a:cubicBezTo>
                <a:cubicBezTo>
                  <a:pt x="158540" y="1429703"/>
                  <a:pt x="173780" y="1431608"/>
                  <a:pt x="181400" y="1441133"/>
                </a:cubicBezTo>
                <a:cubicBezTo>
                  <a:pt x="189972" y="1450658"/>
                  <a:pt x="188067" y="1464945"/>
                  <a:pt x="178542" y="1473518"/>
                </a:cubicBezTo>
                <a:close/>
                <a:moveTo>
                  <a:pt x="178542" y="1298258"/>
                </a:moveTo>
                <a:cubicBezTo>
                  <a:pt x="169017" y="1306830"/>
                  <a:pt x="153777" y="1304925"/>
                  <a:pt x="146157" y="1295400"/>
                </a:cubicBezTo>
                <a:cubicBezTo>
                  <a:pt x="137585" y="1285875"/>
                  <a:pt x="139490" y="1270635"/>
                  <a:pt x="149015" y="1263015"/>
                </a:cubicBezTo>
                <a:cubicBezTo>
                  <a:pt x="158540" y="1254443"/>
                  <a:pt x="173780" y="1256348"/>
                  <a:pt x="181400" y="1265873"/>
                </a:cubicBezTo>
                <a:cubicBezTo>
                  <a:pt x="189972" y="1275398"/>
                  <a:pt x="188067" y="1290638"/>
                  <a:pt x="178542" y="1298258"/>
                </a:cubicBezTo>
                <a:close/>
                <a:moveTo>
                  <a:pt x="178542" y="1123950"/>
                </a:moveTo>
                <a:cubicBezTo>
                  <a:pt x="169017" y="1132523"/>
                  <a:pt x="153777" y="1130618"/>
                  <a:pt x="146157" y="1121093"/>
                </a:cubicBezTo>
                <a:cubicBezTo>
                  <a:pt x="137585" y="1111568"/>
                  <a:pt x="139490" y="1096328"/>
                  <a:pt x="149015" y="1088708"/>
                </a:cubicBezTo>
                <a:cubicBezTo>
                  <a:pt x="158540" y="1080135"/>
                  <a:pt x="173780" y="1082040"/>
                  <a:pt x="181400" y="1091565"/>
                </a:cubicBezTo>
                <a:cubicBezTo>
                  <a:pt x="189972" y="1101090"/>
                  <a:pt x="188067" y="1115378"/>
                  <a:pt x="178542" y="112395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C338BCF-BC7B-4307-8F4C-992BD74E0955}"/>
              </a:ext>
            </a:extLst>
          </p:cNvPr>
          <p:cNvSpPr/>
          <p:nvPr/>
        </p:nvSpPr>
        <p:spPr>
          <a:xfrm rot="10800000">
            <a:off x="3425760" y="1328114"/>
            <a:ext cx="161925" cy="2133600"/>
          </a:xfrm>
          <a:custGeom>
            <a:avLst/>
            <a:gdLst>
              <a:gd name="connsiteX0" fmla="*/ 169545 w 161925"/>
              <a:gd name="connsiteY0" fmla="*/ 2023602 h 2133600"/>
              <a:gd name="connsiteX1" fmla="*/ 158115 w 161925"/>
              <a:gd name="connsiteY1" fmla="*/ 1453054 h 2133600"/>
              <a:gd name="connsiteX2" fmla="*/ 157163 w 161925"/>
              <a:gd name="connsiteY2" fmla="*/ 1453054 h 2133600"/>
              <a:gd name="connsiteX3" fmla="*/ 150495 w 161925"/>
              <a:gd name="connsiteY3" fmla="*/ 173847 h 2133600"/>
              <a:gd name="connsiteX4" fmla="*/ 138113 w 161925"/>
              <a:gd name="connsiteY4" fmla="*/ 12874 h 2133600"/>
              <a:gd name="connsiteX5" fmla="*/ 35243 w 161925"/>
              <a:gd name="connsiteY5" fmla="*/ 11922 h 2133600"/>
              <a:gd name="connsiteX6" fmla="*/ 11430 w 161925"/>
              <a:gd name="connsiteY6" fmla="*/ 1436862 h 2133600"/>
              <a:gd name="connsiteX7" fmla="*/ 50483 w 161925"/>
              <a:gd name="connsiteY7" fmla="*/ 1457817 h 2133600"/>
              <a:gd name="connsiteX8" fmla="*/ 50483 w 161925"/>
              <a:gd name="connsiteY8" fmla="*/ 1457817 h 2133600"/>
              <a:gd name="connsiteX9" fmla="*/ 52388 w 161925"/>
              <a:gd name="connsiteY9" fmla="*/ 1486392 h 2133600"/>
              <a:gd name="connsiteX10" fmla="*/ 35243 w 161925"/>
              <a:gd name="connsiteY10" fmla="*/ 1657842 h 2133600"/>
              <a:gd name="connsiteX11" fmla="*/ 30480 w 161925"/>
              <a:gd name="connsiteY11" fmla="*/ 1991217 h 2133600"/>
              <a:gd name="connsiteX12" fmla="*/ 0 w 161925"/>
              <a:gd name="connsiteY12" fmla="*/ 2055034 h 2133600"/>
              <a:gd name="connsiteX13" fmla="*/ 82868 w 161925"/>
              <a:gd name="connsiteY13" fmla="*/ 2137902 h 2133600"/>
              <a:gd name="connsiteX14" fmla="*/ 108585 w 161925"/>
              <a:gd name="connsiteY14" fmla="*/ 2134092 h 2133600"/>
              <a:gd name="connsiteX15" fmla="*/ 161925 w 161925"/>
              <a:gd name="connsiteY15" fmla="*/ 2096944 h 2133600"/>
              <a:gd name="connsiteX16" fmla="*/ 164783 w 161925"/>
              <a:gd name="connsiteY16" fmla="*/ 2093134 h 2133600"/>
              <a:gd name="connsiteX17" fmla="*/ 169545 w 161925"/>
              <a:gd name="connsiteY17" fmla="*/ 2023602 h 2133600"/>
              <a:gd name="connsiteX18" fmla="*/ 118110 w 161925"/>
              <a:gd name="connsiteY18" fmla="*/ 1976929 h 2133600"/>
              <a:gd name="connsiteX19" fmla="*/ 80963 w 161925"/>
              <a:gd name="connsiteY19" fmla="*/ 1973119 h 2133600"/>
              <a:gd name="connsiteX20" fmla="*/ 84773 w 161925"/>
              <a:gd name="connsiteY20" fmla="*/ 1935972 h 2133600"/>
              <a:gd name="connsiteX21" fmla="*/ 121920 w 161925"/>
              <a:gd name="connsiteY21" fmla="*/ 1939782 h 2133600"/>
              <a:gd name="connsiteX22" fmla="*/ 118110 w 161925"/>
              <a:gd name="connsiteY22" fmla="*/ 1976929 h 2133600"/>
              <a:gd name="connsiteX23" fmla="*/ 118110 w 161925"/>
              <a:gd name="connsiteY23" fmla="*/ 1775952 h 2133600"/>
              <a:gd name="connsiteX24" fmla="*/ 80963 w 161925"/>
              <a:gd name="connsiteY24" fmla="*/ 1772142 h 2133600"/>
              <a:gd name="connsiteX25" fmla="*/ 84773 w 161925"/>
              <a:gd name="connsiteY25" fmla="*/ 1734994 h 2133600"/>
              <a:gd name="connsiteX26" fmla="*/ 121920 w 161925"/>
              <a:gd name="connsiteY26" fmla="*/ 1738804 h 2133600"/>
              <a:gd name="connsiteX27" fmla="*/ 118110 w 161925"/>
              <a:gd name="connsiteY27" fmla="*/ 1775952 h 2133600"/>
              <a:gd name="connsiteX28" fmla="*/ 118110 w 161925"/>
              <a:gd name="connsiteY28" fmla="*/ 1575927 h 2133600"/>
              <a:gd name="connsiteX29" fmla="*/ 80963 w 161925"/>
              <a:gd name="connsiteY29" fmla="*/ 1572117 h 2133600"/>
              <a:gd name="connsiteX30" fmla="*/ 84773 w 161925"/>
              <a:gd name="connsiteY30" fmla="*/ 1534969 h 2133600"/>
              <a:gd name="connsiteX31" fmla="*/ 121920 w 161925"/>
              <a:gd name="connsiteY31" fmla="*/ 1538779 h 2133600"/>
              <a:gd name="connsiteX32" fmla="*/ 118110 w 161925"/>
              <a:gd name="connsiteY32" fmla="*/ 1575927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25" h="2133600">
                <a:moveTo>
                  <a:pt x="169545" y="2023602"/>
                </a:moveTo>
                <a:cubicBezTo>
                  <a:pt x="165735" y="1839769"/>
                  <a:pt x="161925" y="1632124"/>
                  <a:pt x="158115" y="1453054"/>
                </a:cubicBezTo>
                <a:cubicBezTo>
                  <a:pt x="158115" y="1453054"/>
                  <a:pt x="158115" y="1453054"/>
                  <a:pt x="157163" y="1453054"/>
                </a:cubicBezTo>
                <a:cubicBezTo>
                  <a:pt x="155258" y="972042"/>
                  <a:pt x="152400" y="640572"/>
                  <a:pt x="150495" y="173847"/>
                </a:cubicBezTo>
                <a:cubicBezTo>
                  <a:pt x="150495" y="150987"/>
                  <a:pt x="154305" y="17637"/>
                  <a:pt x="138113" y="12874"/>
                </a:cubicBezTo>
                <a:cubicBezTo>
                  <a:pt x="102870" y="492"/>
                  <a:pt x="40958" y="-8081"/>
                  <a:pt x="35243" y="11922"/>
                </a:cubicBezTo>
                <a:cubicBezTo>
                  <a:pt x="20955" y="121459"/>
                  <a:pt x="6668" y="1412097"/>
                  <a:pt x="11430" y="1436862"/>
                </a:cubicBezTo>
                <a:cubicBezTo>
                  <a:pt x="14288" y="1452102"/>
                  <a:pt x="45720" y="1449244"/>
                  <a:pt x="50483" y="1457817"/>
                </a:cubicBezTo>
                <a:cubicBezTo>
                  <a:pt x="50483" y="1457817"/>
                  <a:pt x="50483" y="1457817"/>
                  <a:pt x="50483" y="1457817"/>
                </a:cubicBezTo>
                <a:cubicBezTo>
                  <a:pt x="54293" y="1469247"/>
                  <a:pt x="56198" y="1469247"/>
                  <a:pt x="52388" y="1486392"/>
                </a:cubicBezTo>
                <a:cubicBezTo>
                  <a:pt x="43815" y="1534017"/>
                  <a:pt x="40958" y="1610217"/>
                  <a:pt x="35243" y="1657842"/>
                </a:cubicBezTo>
                <a:cubicBezTo>
                  <a:pt x="19050" y="1775952"/>
                  <a:pt x="36195" y="1874059"/>
                  <a:pt x="30480" y="1991217"/>
                </a:cubicBezTo>
                <a:cubicBezTo>
                  <a:pt x="12383" y="2006457"/>
                  <a:pt x="0" y="2029317"/>
                  <a:pt x="0" y="2055034"/>
                </a:cubicBezTo>
                <a:cubicBezTo>
                  <a:pt x="0" y="2100754"/>
                  <a:pt x="37148" y="2137902"/>
                  <a:pt x="82868" y="2137902"/>
                </a:cubicBezTo>
                <a:cubicBezTo>
                  <a:pt x="92393" y="2137902"/>
                  <a:pt x="100965" y="2135997"/>
                  <a:pt x="108585" y="2134092"/>
                </a:cubicBezTo>
                <a:cubicBezTo>
                  <a:pt x="128588" y="2128377"/>
                  <a:pt x="146685" y="2115994"/>
                  <a:pt x="161925" y="2096944"/>
                </a:cubicBezTo>
                <a:cubicBezTo>
                  <a:pt x="162878" y="2095992"/>
                  <a:pt x="163830" y="2094087"/>
                  <a:pt x="164783" y="2093134"/>
                </a:cubicBezTo>
                <a:cubicBezTo>
                  <a:pt x="174308" y="2070274"/>
                  <a:pt x="170498" y="2046462"/>
                  <a:pt x="169545" y="2023602"/>
                </a:cubicBezTo>
                <a:close/>
                <a:moveTo>
                  <a:pt x="118110" y="1976929"/>
                </a:moveTo>
                <a:cubicBezTo>
                  <a:pt x="106680" y="1986454"/>
                  <a:pt x="89535" y="1984549"/>
                  <a:pt x="80963" y="1973119"/>
                </a:cubicBezTo>
                <a:cubicBezTo>
                  <a:pt x="71438" y="1961689"/>
                  <a:pt x="73343" y="1944544"/>
                  <a:pt x="84773" y="1935972"/>
                </a:cubicBezTo>
                <a:cubicBezTo>
                  <a:pt x="96203" y="1926447"/>
                  <a:pt x="113348" y="1928352"/>
                  <a:pt x="121920" y="1939782"/>
                </a:cubicBezTo>
                <a:cubicBezTo>
                  <a:pt x="131445" y="1950259"/>
                  <a:pt x="129540" y="1967404"/>
                  <a:pt x="118110" y="1976929"/>
                </a:cubicBezTo>
                <a:close/>
                <a:moveTo>
                  <a:pt x="118110" y="1775952"/>
                </a:moveTo>
                <a:cubicBezTo>
                  <a:pt x="106680" y="1785477"/>
                  <a:pt x="89535" y="1783572"/>
                  <a:pt x="80963" y="1772142"/>
                </a:cubicBezTo>
                <a:cubicBezTo>
                  <a:pt x="71438" y="1760712"/>
                  <a:pt x="73343" y="1743567"/>
                  <a:pt x="84773" y="1734994"/>
                </a:cubicBezTo>
                <a:cubicBezTo>
                  <a:pt x="96203" y="1725469"/>
                  <a:pt x="113348" y="1727374"/>
                  <a:pt x="121920" y="1738804"/>
                </a:cubicBezTo>
                <a:cubicBezTo>
                  <a:pt x="131445" y="1750234"/>
                  <a:pt x="129540" y="1766427"/>
                  <a:pt x="118110" y="1775952"/>
                </a:cubicBezTo>
                <a:close/>
                <a:moveTo>
                  <a:pt x="118110" y="1575927"/>
                </a:moveTo>
                <a:cubicBezTo>
                  <a:pt x="106680" y="1585452"/>
                  <a:pt x="89535" y="1583547"/>
                  <a:pt x="80963" y="1572117"/>
                </a:cubicBezTo>
                <a:cubicBezTo>
                  <a:pt x="71438" y="1560687"/>
                  <a:pt x="73343" y="1543542"/>
                  <a:pt x="84773" y="1534969"/>
                </a:cubicBezTo>
                <a:cubicBezTo>
                  <a:pt x="96203" y="1525444"/>
                  <a:pt x="113348" y="1527349"/>
                  <a:pt x="121920" y="1538779"/>
                </a:cubicBezTo>
                <a:cubicBezTo>
                  <a:pt x="131445" y="1549257"/>
                  <a:pt x="129540" y="1566402"/>
                  <a:pt x="118110" y="1575927"/>
                </a:cubicBezTo>
                <a:close/>
              </a:path>
            </a:pathLst>
          </a:custGeom>
          <a:solidFill>
            <a:schemeClr val="accent4"/>
          </a:solidFill>
          <a:ln w="9525" cap="flat">
            <a:noFill/>
            <a:prstDash val="solid"/>
            <a:miter/>
          </a:ln>
        </p:spPr>
        <p:txBody>
          <a:bodyPr rtlCol="0" anchor="ctr"/>
          <a:lstStyle/>
          <a:p>
            <a:endParaRPr lang="en-US"/>
          </a:p>
        </p:txBody>
      </p:sp>
      <p:grpSp>
        <p:nvGrpSpPr>
          <p:cNvPr id="26" name="그룹 19">
            <a:extLst>
              <a:ext uri="{FF2B5EF4-FFF2-40B4-BE49-F238E27FC236}">
                <a16:creationId xmlns:a16="http://schemas.microsoft.com/office/drawing/2014/main" id="{C2A02E88-DE8D-48F2-8C3A-1132E2868A0F}"/>
              </a:ext>
            </a:extLst>
          </p:cNvPr>
          <p:cNvGrpSpPr/>
          <p:nvPr/>
        </p:nvGrpSpPr>
        <p:grpSpPr>
          <a:xfrm rot="10800000">
            <a:off x="6367744" y="1328114"/>
            <a:ext cx="283914" cy="1814359"/>
            <a:chOff x="1055023" y="2447148"/>
            <a:chExt cx="489227" cy="3126415"/>
          </a:xfrm>
          <a:solidFill>
            <a:schemeClr val="accent4"/>
          </a:solidFill>
          <a:effectLst/>
        </p:grpSpPr>
        <p:grpSp>
          <p:nvGrpSpPr>
            <p:cNvPr id="27" name="그룹 20">
              <a:extLst>
                <a:ext uri="{FF2B5EF4-FFF2-40B4-BE49-F238E27FC236}">
                  <a16:creationId xmlns:a16="http://schemas.microsoft.com/office/drawing/2014/main" id="{0A25140E-47EC-4EF1-907D-F118149469DD}"/>
                </a:ext>
              </a:extLst>
            </p:cNvPr>
            <p:cNvGrpSpPr/>
            <p:nvPr/>
          </p:nvGrpSpPr>
          <p:grpSpPr>
            <a:xfrm>
              <a:off x="1195228" y="3663994"/>
              <a:ext cx="208870" cy="1909569"/>
              <a:chOff x="4360431" y="3515651"/>
              <a:chExt cx="208870" cy="1909569"/>
            </a:xfrm>
            <a:grpFill/>
          </p:grpSpPr>
          <p:sp>
            <p:nvSpPr>
              <p:cNvPr id="29" name="사다리꼴 22">
                <a:extLst>
                  <a:ext uri="{FF2B5EF4-FFF2-40B4-BE49-F238E27FC236}">
                    <a16:creationId xmlns:a16="http://schemas.microsoft.com/office/drawing/2014/main" id="{02B56E06-1E9F-461F-B274-2EAE9930EE0C}"/>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3">
                <a:extLst>
                  <a:ext uri="{FF2B5EF4-FFF2-40B4-BE49-F238E27FC236}">
                    <a16:creationId xmlns:a16="http://schemas.microsoft.com/office/drawing/2014/main" id="{49E981BE-1233-460D-877D-327491393C66}"/>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자유형: 도형 21">
              <a:extLst>
                <a:ext uri="{FF2B5EF4-FFF2-40B4-BE49-F238E27FC236}">
                  <a16:creationId xmlns:a16="http://schemas.microsoft.com/office/drawing/2014/main" id="{E9998045-2E49-4E89-87F6-85121D938FD0}"/>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24">
            <a:extLst>
              <a:ext uri="{FF2B5EF4-FFF2-40B4-BE49-F238E27FC236}">
                <a16:creationId xmlns:a16="http://schemas.microsoft.com/office/drawing/2014/main" id="{47FBC84E-C565-4E31-AA44-8A4864B843CB}"/>
              </a:ext>
            </a:extLst>
          </p:cNvPr>
          <p:cNvGrpSpPr/>
          <p:nvPr/>
        </p:nvGrpSpPr>
        <p:grpSpPr>
          <a:xfrm rot="10800000">
            <a:off x="5338342" y="1328114"/>
            <a:ext cx="206038" cy="1968491"/>
            <a:chOff x="10476289" y="295274"/>
            <a:chExt cx="567208" cy="6132431"/>
          </a:xfrm>
          <a:solidFill>
            <a:schemeClr val="accent4"/>
          </a:solidFill>
          <a:effectLst/>
        </p:grpSpPr>
        <p:grpSp>
          <p:nvGrpSpPr>
            <p:cNvPr id="32" name="그룹 25">
              <a:extLst>
                <a:ext uri="{FF2B5EF4-FFF2-40B4-BE49-F238E27FC236}">
                  <a16:creationId xmlns:a16="http://schemas.microsoft.com/office/drawing/2014/main" id="{BABE9F73-8979-41B2-B3B9-C1D970B4F9E6}"/>
                </a:ext>
              </a:extLst>
            </p:cNvPr>
            <p:cNvGrpSpPr/>
            <p:nvPr/>
          </p:nvGrpSpPr>
          <p:grpSpPr>
            <a:xfrm>
              <a:off x="10690849" y="3203663"/>
              <a:ext cx="352648" cy="3224042"/>
              <a:chOff x="3737748" y="3214934"/>
              <a:chExt cx="352648" cy="3224042"/>
            </a:xfrm>
            <a:grpFill/>
          </p:grpSpPr>
          <p:sp>
            <p:nvSpPr>
              <p:cNvPr id="34" name="사다리꼴 27">
                <a:extLst>
                  <a:ext uri="{FF2B5EF4-FFF2-40B4-BE49-F238E27FC236}">
                    <a16:creationId xmlns:a16="http://schemas.microsoft.com/office/drawing/2014/main" id="{45353DBF-DF1A-4CA1-B8DE-EADFBC1DA7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28">
                <a:extLst>
                  <a:ext uri="{FF2B5EF4-FFF2-40B4-BE49-F238E27FC236}">
                    <a16:creationId xmlns:a16="http://schemas.microsoft.com/office/drawing/2014/main" id="{9A397198-C2A6-45F6-ADF3-228522D5A7B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자유형: 도형 26">
              <a:extLst>
                <a:ext uri="{FF2B5EF4-FFF2-40B4-BE49-F238E27FC236}">
                  <a16:creationId xmlns:a16="http://schemas.microsoft.com/office/drawing/2014/main" id="{8FFC1F96-2EA3-49D3-9C0B-B509BF9E0C96}"/>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119">
            <a:extLst>
              <a:ext uri="{FF2B5EF4-FFF2-40B4-BE49-F238E27FC236}">
                <a16:creationId xmlns:a16="http://schemas.microsoft.com/office/drawing/2014/main" id="{6CE7F35F-2E8F-46A3-B52D-8C7FDF246F90}"/>
              </a:ext>
            </a:extLst>
          </p:cNvPr>
          <p:cNvGrpSpPr/>
          <p:nvPr/>
        </p:nvGrpSpPr>
        <p:grpSpPr>
          <a:xfrm rot="10800000">
            <a:off x="5751063" y="1328114"/>
            <a:ext cx="409995" cy="1836722"/>
            <a:chOff x="4241914" y="2176670"/>
            <a:chExt cx="1118390" cy="5010230"/>
          </a:xfrm>
          <a:solidFill>
            <a:schemeClr val="accent4"/>
          </a:solidFill>
          <a:effectLst/>
        </p:grpSpPr>
        <p:sp>
          <p:nvSpPr>
            <p:cNvPr id="37" name="타원 55">
              <a:extLst>
                <a:ext uri="{FF2B5EF4-FFF2-40B4-BE49-F238E27FC236}">
                  <a16:creationId xmlns:a16="http://schemas.microsoft.com/office/drawing/2014/main" id="{2F2457E4-73D8-4A82-920C-52F4F6F51EF5}"/>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사다리꼴 121">
              <a:extLst>
                <a:ext uri="{FF2B5EF4-FFF2-40B4-BE49-F238E27FC236}">
                  <a16:creationId xmlns:a16="http://schemas.microsoft.com/office/drawing/2014/main" id="{A54DB60E-33FD-464B-A90B-6EA4B595CAAD}"/>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22">
              <a:extLst>
                <a:ext uri="{FF2B5EF4-FFF2-40B4-BE49-F238E27FC236}">
                  <a16:creationId xmlns:a16="http://schemas.microsoft.com/office/drawing/2014/main" id="{349CE07B-7C63-4C23-ACA7-4EF83562D49B}"/>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8" name="Group 137">
            <a:extLst>
              <a:ext uri="{FF2B5EF4-FFF2-40B4-BE49-F238E27FC236}">
                <a16:creationId xmlns:a16="http://schemas.microsoft.com/office/drawing/2014/main" id="{CA4E2981-BDD9-4BF1-9C84-420EBF7053A3}"/>
              </a:ext>
            </a:extLst>
          </p:cNvPr>
          <p:cNvGrpSpPr/>
          <p:nvPr/>
        </p:nvGrpSpPr>
        <p:grpSpPr>
          <a:xfrm>
            <a:off x="5710024" y="5246071"/>
            <a:ext cx="6146260" cy="1131783"/>
            <a:chOff x="6959274" y="5476110"/>
            <a:chExt cx="4897010" cy="901744"/>
          </a:xfrm>
        </p:grpSpPr>
        <p:sp>
          <p:nvSpPr>
            <p:cNvPr id="41" name="Freeform: Shape 40">
              <a:extLst>
                <a:ext uri="{FF2B5EF4-FFF2-40B4-BE49-F238E27FC236}">
                  <a16:creationId xmlns:a16="http://schemas.microsoft.com/office/drawing/2014/main" id="{3ED03ADA-C668-4150-AAB8-6F651FE7F386}"/>
                </a:ext>
              </a:extLst>
            </p:cNvPr>
            <p:cNvSpPr/>
            <p:nvPr/>
          </p:nvSpPr>
          <p:spPr>
            <a:xfrm>
              <a:off x="8499397" y="5632935"/>
              <a:ext cx="378994" cy="744919"/>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accent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CA9955-9DC3-4219-B2EC-A872E4C0722D}"/>
                </a:ext>
              </a:extLst>
            </p:cNvPr>
            <p:cNvSpPr/>
            <p:nvPr/>
          </p:nvSpPr>
          <p:spPr>
            <a:xfrm>
              <a:off x="9400146" y="5489179"/>
              <a:ext cx="209100" cy="888675"/>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C14F83F-21F0-49A1-AD9C-5F0D92D8866F}"/>
                </a:ext>
              </a:extLst>
            </p:cNvPr>
            <p:cNvSpPr/>
            <p:nvPr/>
          </p:nvSpPr>
          <p:spPr>
            <a:xfrm>
              <a:off x="9680627" y="5502248"/>
              <a:ext cx="222169" cy="875606"/>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E50FD5C-26FB-4797-B002-3605783184F6}"/>
                </a:ext>
              </a:extLst>
            </p:cNvPr>
            <p:cNvSpPr/>
            <p:nvPr/>
          </p:nvSpPr>
          <p:spPr>
            <a:xfrm>
              <a:off x="10058626" y="5476110"/>
              <a:ext cx="261375" cy="901744"/>
            </a:xfrm>
            <a:custGeom>
              <a:avLst/>
              <a:gdLst>
                <a:gd name="connsiteX0" fmla="*/ 183763 w 190500"/>
                <a:gd name="connsiteY0" fmla="*/ 350044 h 657225"/>
                <a:gd name="connsiteX1" fmla="*/ 137090 w 190500"/>
                <a:gd name="connsiteY1" fmla="*/ 210026 h 657225"/>
                <a:gd name="connsiteX2" fmla="*/ 134233 w 190500"/>
                <a:gd name="connsiteY2" fmla="*/ 38576 h 657225"/>
                <a:gd name="connsiteX3" fmla="*/ 121850 w 190500"/>
                <a:gd name="connsiteY3" fmla="*/ 1429 h 657225"/>
                <a:gd name="connsiteX4" fmla="*/ 75178 w 190500"/>
                <a:gd name="connsiteY4" fmla="*/ 1429 h 657225"/>
                <a:gd name="connsiteX5" fmla="*/ 62795 w 190500"/>
                <a:gd name="connsiteY5" fmla="*/ 38576 h 657225"/>
                <a:gd name="connsiteX6" fmla="*/ 59938 w 190500"/>
                <a:gd name="connsiteY6" fmla="*/ 210026 h 657225"/>
                <a:gd name="connsiteX7" fmla="*/ 13265 w 190500"/>
                <a:gd name="connsiteY7" fmla="*/ 350044 h 657225"/>
                <a:gd name="connsiteX8" fmla="*/ 883 w 190500"/>
                <a:gd name="connsiteY8" fmla="*/ 514826 h 657225"/>
                <a:gd name="connsiteX9" fmla="*/ 8503 w 190500"/>
                <a:gd name="connsiteY9" fmla="*/ 635794 h 657225"/>
                <a:gd name="connsiteX10" fmla="*/ 33268 w 190500"/>
                <a:gd name="connsiteY10" fmla="*/ 659606 h 657225"/>
                <a:gd name="connsiteX11" fmla="*/ 164713 w 190500"/>
                <a:gd name="connsiteY11" fmla="*/ 659606 h 657225"/>
                <a:gd name="connsiteX12" fmla="*/ 189478 w 190500"/>
                <a:gd name="connsiteY12" fmla="*/ 635794 h 657225"/>
                <a:gd name="connsiteX13" fmla="*/ 197098 w 190500"/>
                <a:gd name="connsiteY13" fmla="*/ 514826 h 657225"/>
                <a:gd name="connsiteX14" fmla="*/ 183763 w 190500"/>
                <a:gd name="connsiteY14" fmla="*/ 3500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57225">
                  <a:moveTo>
                    <a:pt x="183763" y="350044"/>
                  </a:moveTo>
                  <a:cubicBezTo>
                    <a:pt x="170428" y="302419"/>
                    <a:pt x="147568" y="258604"/>
                    <a:pt x="137090" y="210026"/>
                  </a:cubicBezTo>
                  <a:cubicBezTo>
                    <a:pt x="124708" y="151924"/>
                    <a:pt x="127565" y="96679"/>
                    <a:pt x="134233" y="38576"/>
                  </a:cubicBezTo>
                  <a:cubicBezTo>
                    <a:pt x="136138" y="26194"/>
                    <a:pt x="133280" y="9049"/>
                    <a:pt x="121850" y="1429"/>
                  </a:cubicBezTo>
                  <a:cubicBezTo>
                    <a:pt x="118993" y="-476"/>
                    <a:pt x="78035" y="-476"/>
                    <a:pt x="75178" y="1429"/>
                  </a:cubicBezTo>
                  <a:cubicBezTo>
                    <a:pt x="63748" y="10001"/>
                    <a:pt x="60890" y="26194"/>
                    <a:pt x="62795" y="38576"/>
                  </a:cubicBezTo>
                  <a:cubicBezTo>
                    <a:pt x="69463" y="97631"/>
                    <a:pt x="72320" y="151924"/>
                    <a:pt x="59938" y="210026"/>
                  </a:cubicBezTo>
                  <a:cubicBezTo>
                    <a:pt x="49460" y="258604"/>
                    <a:pt x="26600" y="302419"/>
                    <a:pt x="13265" y="350044"/>
                  </a:cubicBezTo>
                  <a:cubicBezTo>
                    <a:pt x="-1022" y="401479"/>
                    <a:pt x="-1022" y="462439"/>
                    <a:pt x="883" y="514826"/>
                  </a:cubicBezTo>
                  <a:cubicBezTo>
                    <a:pt x="1835" y="552926"/>
                    <a:pt x="6598" y="597694"/>
                    <a:pt x="8503" y="635794"/>
                  </a:cubicBezTo>
                  <a:cubicBezTo>
                    <a:pt x="9455" y="653891"/>
                    <a:pt x="15170" y="659606"/>
                    <a:pt x="33268" y="659606"/>
                  </a:cubicBezTo>
                  <a:cubicBezTo>
                    <a:pt x="55175" y="659606"/>
                    <a:pt x="142805" y="659606"/>
                    <a:pt x="164713" y="659606"/>
                  </a:cubicBezTo>
                  <a:cubicBezTo>
                    <a:pt x="182810" y="659606"/>
                    <a:pt x="188525" y="653891"/>
                    <a:pt x="189478" y="635794"/>
                  </a:cubicBezTo>
                  <a:cubicBezTo>
                    <a:pt x="190430" y="597694"/>
                    <a:pt x="196145" y="552926"/>
                    <a:pt x="197098" y="514826"/>
                  </a:cubicBezTo>
                  <a:cubicBezTo>
                    <a:pt x="198050" y="462439"/>
                    <a:pt x="199003" y="402431"/>
                    <a:pt x="183763" y="350044"/>
                  </a:cubicBezTo>
                  <a:close/>
                </a:path>
              </a:pathLst>
            </a:custGeom>
            <a:solidFill>
              <a:schemeClr val="accent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5949055-331D-4BBE-9F0A-AFEB2552F434}"/>
                </a:ext>
              </a:extLst>
            </p:cNvPr>
            <p:cNvSpPr/>
            <p:nvPr/>
          </p:nvSpPr>
          <p:spPr>
            <a:xfrm>
              <a:off x="10391381" y="5515316"/>
              <a:ext cx="261375" cy="862538"/>
            </a:xfrm>
            <a:custGeom>
              <a:avLst/>
              <a:gdLst>
                <a:gd name="connsiteX0" fmla="*/ 148648 w 190500"/>
                <a:gd name="connsiteY0" fmla="*/ 316331 h 628650"/>
                <a:gd name="connsiteX1" fmla="*/ 133408 w 190500"/>
                <a:gd name="connsiteY1" fmla="*/ 286804 h 628650"/>
                <a:gd name="connsiteX2" fmla="*/ 130551 w 190500"/>
                <a:gd name="connsiteY2" fmla="*/ 19151 h 628650"/>
                <a:gd name="connsiteX3" fmla="*/ 111501 w 190500"/>
                <a:gd name="connsiteY3" fmla="*/ 101 h 628650"/>
                <a:gd name="connsiteX4" fmla="*/ 83878 w 190500"/>
                <a:gd name="connsiteY4" fmla="*/ 101 h 628650"/>
                <a:gd name="connsiteX5" fmla="*/ 64828 w 190500"/>
                <a:gd name="connsiteY5" fmla="*/ 19151 h 628650"/>
                <a:gd name="connsiteX6" fmla="*/ 61971 w 190500"/>
                <a:gd name="connsiteY6" fmla="*/ 286804 h 628650"/>
                <a:gd name="connsiteX7" fmla="*/ 46731 w 190500"/>
                <a:gd name="connsiteY7" fmla="*/ 316331 h 628650"/>
                <a:gd name="connsiteX8" fmla="*/ 58 w 190500"/>
                <a:gd name="connsiteY8" fmla="*/ 415391 h 628650"/>
                <a:gd name="connsiteX9" fmla="*/ 22918 w 190500"/>
                <a:gd name="connsiteY9" fmla="*/ 619226 h 628650"/>
                <a:gd name="connsiteX10" fmla="*/ 40063 w 190500"/>
                <a:gd name="connsiteY10" fmla="*/ 634466 h 628650"/>
                <a:gd name="connsiteX11" fmla="*/ 155316 w 190500"/>
                <a:gd name="connsiteY11" fmla="*/ 634466 h 628650"/>
                <a:gd name="connsiteX12" fmla="*/ 172461 w 190500"/>
                <a:gd name="connsiteY12" fmla="*/ 619226 h 628650"/>
                <a:gd name="connsiteX13" fmla="*/ 195321 w 190500"/>
                <a:gd name="connsiteY13" fmla="*/ 415391 h 628650"/>
                <a:gd name="connsiteX14" fmla="*/ 148648 w 190500"/>
                <a:gd name="connsiteY14" fmla="*/ 316331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28650">
                  <a:moveTo>
                    <a:pt x="148648" y="316331"/>
                  </a:moveTo>
                  <a:cubicBezTo>
                    <a:pt x="137218" y="310616"/>
                    <a:pt x="133408" y="300139"/>
                    <a:pt x="133408" y="286804"/>
                  </a:cubicBezTo>
                  <a:cubicBezTo>
                    <a:pt x="133408" y="195364"/>
                    <a:pt x="128646" y="140119"/>
                    <a:pt x="130551" y="19151"/>
                  </a:cubicBezTo>
                  <a:cubicBezTo>
                    <a:pt x="130551" y="4864"/>
                    <a:pt x="125788" y="-851"/>
                    <a:pt x="111501" y="101"/>
                  </a:cubicBezTo>
                  <a:cubicBezTo>
                    <a:pt x="106738" y="101"/>
                    <a:pt x="88641" y="101"/>
                    <a:pt x="83878" y="101"/>
                  </a:cubicBezTo>
                  <a:cubicBezTo>
                    <a:pt x="69591" y="-851"/>
                    <a:pt x="64828" y="4864"/>
                    <a:pt x="64828" y="19151"/>
                  </a:cubicBezTo>
                  <a:cubicBezTo>
                    <a:pt x="66733" y="140119"/>
                    <a:pt x="61971" y="195364"/>
                    <a:pt x="61971" y="286804"/>
                  </a:cubicBezTo>
                  <a:cubicBezTo>
                    <a:pt x="61971" y="300139"/>
                    <a:pt x="58161" y="309664"/>
                    <a:pt x="46731" y="316331"/>
                  </a:cubicBezTo>
                  <a:cubicBezTo>
                    <a:pt x="9583" y="336334"/>
                    <a:pt x="-894" y="375386"/>
                    <a:pt x="58" y="415391"/>
                  </a:cubicBezTo>
                  <a:cubicBezTo>
                    <a:pt x="2916" y="481114"/>
                    <a:pt x="13393" y="553504"/>
                    <a:pt x="22918" y="619226"/>
                  </a:cubicBezTo>
                  <a:cubicBezTo>
                    <a:pt x="24823" y="629704"/>
                    <a:pt x="29586" y="634466"/>
                    <a:pt x="40063" y="634466"/>
                  </a:cubicBezTo>
                  <a:cubicBezTo>
                    <a:pt x="60066" y="634466"/>
                    <a:pt x="134361" y="634466"/>
                    <a:pt x="155316" y="634466"/>
                  </a:cubicBezTo>
                  <a:cubicBezTo>
                    <a:pt x="165793" y="634466"/>
                    <a:pt x="170556" y="629704"/>
                    <a:pt x="172461" y="619226"/>
                  </a:cubicBezTo>
                  <a:cubicBezTo>
                    <a:pt x="181986" y="553504"/>
                    <a:pt x="192463" y="481114"/>
                    <a:pt x="195321" y="415391"/>
                  </a:cubicBezTo>
                  <a:cubicBezTo>
                    <a:pt x="196273" y="375386"/>
                    <a:pt x="185796" y="336334"/>
                    <a:pt x="148648" y="316331"/>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FF44F65-C82C-4A9E-AF32-1130340B4E7E}"/>
                </a:ext>
              </a:extLst>
            </p:cNvPr>
            <p:cNvSpPr/>
            <p:nvPr/>
          </p:nvSpPr>
          <p:spPr>
            <a:xfrm>
              <a:off x="8949771" y="5828966"/>
              <a:ext cx="378994" cy="548888"/>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4469CEF-E758-4A35-9944-2E8353DC4E63}"/>
                </a:ext>
              </a:extLst>
            </p:cNvPr>
            <p:cNvSpPr/>
            <p:nvPr/>
          </p:nvSpPr>
          <p:spPr>
            <a:xfrm>
              <a:off x="8231985" y="5737485"/>
              <a:ext cx="196031" cy="640369"/>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accent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06A8FA4-EC9E-4DE2-BB01-0C550AAAD866}"/>
                </a:ext>
              </a:extLst>
            </p:cNvPr>
            <p:cNvSpPr/>
            <p:nvPr/>
          </p:nvSpPr>
          <p:spPr>
            <a:xfrm>
              <a:off x="7768541" y="5842035"/>
              <a:ext cx="392062" cy="53581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40DDB1-E3B8-4400-9B9C-58C1C7C808C3}"/>
                </a:ext>
              </a:extLst>
            </p:cNvPr>
            <p:cNvSpPr/>
            <p:nvPr/>
          </p:nvSpPr>
          <p:spPr>
            <a:xfrm>
              <a:off x="7422717" y="5763623"/>
              <a:ext cx="274444" cy="614231"/>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0DB5105-43CE-477D-A569-BB716E13C28E}"/>
                </a:ext>
              </a:extLst>
            </p:cNvPr>
            <p:cNvSpPr/>
            <p:nvPr/>
          </p:nvSpPr>
          <p:spPr>
            <a:xfrm>
              <a:off x="6959274" y="5593729"/>
              <a:ext cx="392062" cy="784125"/>
            </a:xfrm>
            <a:custGeom>
              <a:avLst/>
              <a:gdLst>
                <a:gd name="connsiteX0" fmla="*/ 269557 w 285750"/>
                <a:gd name="connsiteY0" fmla="*/ 17145 h 571500"/>
                <a:gd name="connsiteX1" fmla="*/ 174307 w 285750"/>
                <a:gd name="connsiteY1" fmla="*/ 20955 h 571500"/>
                <a:gd name="connsiteX2" fmla="*/ 150495 w 285750"/>
                <a:gd name="connsiteY2" fmla="*/ 952 h 571500"/>
                <a:gd name="connsiteX3" fmla="*/ 150495 w 285750"/>
                <a:gd name="connsiteY3" fmla="*/ 0 h 571500"/>
                <a:gd name="connsiteX4" fmla="*/ 147638 w 285750"/>
                <a:gd name="connsiteY4" fmla="*/ 0 h 571500"/>
                <a:gd name="connsiteX5" fmla="*/ 144780 w 285750"/>
                <a:gd name="connsiteY5" fmla="*/ 0 h 571500"/>
                <a:gd name="connsiteX6" fmla="*/ 144780 w 285750"/>
                <a:gd name="connsiteY6" fmla="*/ 952 h 571500"/>
                <a:gd name="connsiteX7" fmla="*/ 120968 w 285750"/>
                <a:gd name="connsiteY7" fmla="*/ 20955 h 571500"/>
                <a:gd name="connsiteX8" fmla="*/ 25718 w 285750"/>
                <a:gd name="connsiteY8" fmla="*/ 17145 h 571500"/>
                <a:gd name="connsiteX9" fmla="*/ 0 w 285750"/>
                <a:gd name="connsiteY9" fmla="*/ 40958 h 571500"/>
                <a:gd name="connsiteX10" fmla="*/ 26670 w 285750"/>
                <a:gd name="connsiteY10" fmla="*/ 62865 h 571500"/>
                <a:gd name="connsiteX11" fmla="*/ 114300 w 285750"/>
                <a:gd name="connsiteY11" fmla="*/ 57150 h 571500"/>
                <a:gd name="connsiteX12" fmla="*/ 125730 w 285750"/>
                <a:gd name="connsiteY12" fmla="*/ 60960 h 571500"/>
                <a:gd name="connsiteX13" fmla="*/ 126682 w 285750"/>
                <a:gd name="connsiteY13" fmla="*/ 73343 h 571500"/>
                <a:gd name="connsiteX14" fmla="*/ 121920 w 285750"/>
                <a:gd name="connsiteY14" fmla="*/ 73343 h 571500"/>
                <a:gd name="connsiteX15" fmla="*/ 112395 w 285750"/>
                <a:gd name="connsiteY15" fmla="*/ 82868 h 571500"/>
                <a:gd name="connsiteX16" fmla="*/ 120968 w 285750"/>
                <a:gd name="connsiteY16" fmla="*/ 92393 h 571500"/>
                <a:gd name="connsiteX17" fmla="*/ 125730 w 285750"/>
                <a:gd name="connsiteY17" fmla="*/ 126683 h 571500"/>
                <a:gd name="connsiteX18" fmla="*/ 120968 w 285750"/>
                <a:gd name="connsiteY18" fmla="*/ 130493 h 571500"/>
                <a:gd name="connsiteX19" fmla="*/ 100965 w 285750"/>
                <a:gd name="connsiteY19" fmla="*/ 160020 h 571500"/>
                <a:gd name="connsiteX20" fmla="*/ 100965 w 285750"/>
                <a:gd name="connsiteY20" fmla="*/ 377190 h 571500"/>
                <a:gd name="connsiteX21" fmla="*/ 88582 w 285750"/>
                <a:gd name="connsiteY21" fmla="*/ 398145 h 571500"/>
                <a:gd name="connsiteX22" fmla="*/ 76200 w 285750"/>
                <a:gd name="connsiteY22" fmla="*/ 411480 h 571500"/>
                <a:gd name="connsiteX23" fmla="*/ 75247 w 285750"/>
                <a:gd name="connsiteY23" fmla="*/ 436245 h 571500"/>
                <a:gd name="connsiteX24" fmla="*/ 77153 w 285750"/>
                <a:gd name="connsiteY24" fmla="*/ 450532 h 571500"/>
                <a:gd name="connsiteX25" fmla="*/ 143828 w 285750"/>
                <a:gd name="connsiteY25" fmla="*/ 450532 h 571500"/>
                <a:gd name="connsiteX26" fmla="*/ 149543 w 285750"/>
                <a:gd name="connsiteY26" fmla="*/ 450532 h 571500"/>
                <a:gd name="connsiteX27" fmla="*/ 150495 w 285750"/>
                <a:gd name="connsiteY27" fmla="*/ 450532 h 571500"/>
                <a:gd name="connsiteX28" fmla="*/ 141922 w 285750"/>
                <a:gd name="connsiteY28" fmla="*/ 458153 h 571500"/>
                <a:gd name="connsiteX29" fmla="*/ 127635 w 285750"/>
                <a:gd name="connsiteY29" fmla="*/ 471488 h 571500"/>
                <a:gd name="connsiteX30" fmla="*/ 140018 w 285750"/>
                <a:gd name="connsiteY30" fmla="*/ 481965 h 571500"/>
                <a:gd name="connsiteX31" fmla="*/ 146685 w 285750"/>
                <a:gd name="connsiteY31" fmla="*/ 489585 h 571500"/>
                <a:gd name="connsiteX32" fmla="*/ 126682 w 285750"/>
                <a:gd name="connsiteY32" fmla="*/ 504825 h 571500"/>
                <a:gd name="connsiteX33" fmla="*/ 145732 w 285750"/>
                <a:gd name="connsiteY33" fmla="*/ 521018 h 571500"/>
                <a:gd name="connsiteX34" fmla="*/ 145732 w 285750"/>
                <a:gd name="connsiteY34" fmla="*/ 525780 h 571500"/>
                <a:gd name="connsiteX35" fmla="*/ 146685 w 285750"/>
                <a:gd name="connsiteY35" fmla="*/ 555308 h 571500"/>
                <a:gd name="connsiteX36" fmla="*/ 142875 w 285750"/>
                <a:gd name="connsiteY36" fmla="*/ 571500 h 571500"/>
                <a:gd name="connsiteX37" fmla="*/ 147638 w 285750"/>
                <a:gd name="connsiteY37" fmla="*/ 574358 h 571500"/>
                <a:gd name="connsiteX38" fmla="*/ 149543 w 285750"/>
                <a:gd name="connsiteY38" fmla="*/ 547688 h 571500"/>
                <a:gd name="connsiteX39" fmla="*/ 147638 w 285750"/>
                <a:gd name="connsiteY39" fmla="*/ 539115 h 571500"/>
                <a:gd name="connsiteX40" fmla="*/ 142875 w 285750"/>
                <a:gd name="connsiteY40" fmla="*/ 508635 h 571500"/>
                <a:gd name="connsiteX41" fmla="*/ 142875 w 285750"/>
                <a:gd name="connsiteY41" fmla="*/ 502920 h 571500"/>
                <a:gd name="connsiteX42" fmla="*/ 149543 w 285750"/>
                <a:gd name="connsiteY42" fmla="*/ 472440 h 571500"/>
                <a:gd name="connsiteX43" fmla="*/ 149543 w 285750"/>
                <a:gd name="connsiteY43" fmla="*/ 466725 h 571500"/>
                <a:gd name="connsiteX44" fmla="*/ 164782 w 285750"/>
                <a:gd name="connsiteY44" fmla="*/ 449580 h 571500"/>
                <a:gd name="connsiteX45" fmla="*/ 217170 w 285750"/>
                <a:gd name="connsiteY45" fmla="*/ 449580 h 571500"/>
                <a:gd name="connsiteX46" fmla="*/ 219075 w 285750"/>
                <a:gd name="connsiteY46" fmla="*/ 435293 h 571500"/>
                <a:gd name="connsiteX47" fmla="*/ 218122 w 285750"/>
                <a:gd name="connsiteY47" fmla="*/ 410528 h 571500"/>
                <a:gd name="connsiteX48" fmla="*/ 205740 w 285750"/>
                <a:gd name="connsiteY48" fmla="*/ 397193 h 571500"/>
                <a:gd name="connsiteX49" fmla="*/ 193357 w 285750"/>
                <a:gd name="connsiteY49" fmla="*/ 376238 h 571500"/>
                <a:gd name="connsiteX50" fmla="*/ 193357 w 285750"/>
                <a:gd name="connsiteY50" fmla="*/ 159068 h 571500"/>
                <a:gd name="connsiteX51" fmla="*/ 173355 w 285750"/>
                <a:gd name="connsiteY51" fmla="*/ 129540 h 571500"/>
                <a:gd name="connsiteX52" fmla="*/ 168593 w 285750"/>
                <a:gd name="connsiteY52" fmla="*/ 125730 h 571500"/>
                <a:gd name="connsiteX53" fmla="*/ 173355 w 285750"/>
                <a:gd name="connsiteY53" fmla="*/ 91440 h 571500"/>
                <a:gd name="connsiteX54" fmla="*/ 181928 w 285750"/>
                <a:gd name="connsiteY54" fmla="*/ 81915 h 571500"/>
                <a:gd name="connsiteX55" fmla="*/ 172403 w 285750"/>
                <a:gd name="connsiteY55" fmla="*/ 72390 h 571500"/>
                <a:gd name="connsiteX56" fmla="*/ 167640 w 285750"/>
                <a:gd name="connsiteY56" fmla="*/ 72390 h 571500"/>
                <a:gd name="connsiteX57" fmla="*/ 168593 w 285750"/>
                <a:gd name="connsiteY57" fmla="*/ 60008 h 571500"/>
                <a:gd name="connsiteX58" fmla="*/ 180022 w 285750"/>
                <a:gd name="connsiteY58" fmla="*/ 56197 h 571500"/>
                <a:gd name="connsiteX59" fmla="*/ 267653 w 285750"/>
                <a:gd name="connsiteY59" fmla="*/ 61913 h 571500"/>
                <a:gd name="connsiteX60" fmla="*/ 294322 w 285750"/>
                <a:gd name="connsiteY60" fmla="*/ 40005 h 571500"/>
                <a:gd name="connsiteX61" fmla="*/ 269557 w 285750"/>
                <a:gd name="connsiteY61" fmla="*/ 17145 h 571500"/>
                <a:gd name="connsiteX62" fmla="*/ 134303 w 285750"/>
                <a:gd name="connsiteY62" fmla="*/ 374332 h 571500"/>
                <a:gd name="connsiteX63" fmla="*/ 126682 w 285750"/>
                <a:gd name="connsiteY63" fmla="*/ 381953 h 571500"/>
                <a:gd name="connsiteX64" fmla="*/ 117157 w 285750"/>
                <a:gd name="connsiteY64" fmla="*/ 381953 h 571500"/>
                <a:gd name="connsiteX65" fmla="*/ 113347 w 285750"/>
                <a:gd name="connsiteY65" fmla="*/ 381000 h 571500"/>
                <a:gd name="connsiteX66" fmla="*/ 112395 w 285750"/>
                <a:gd name="connsiteY66" fmla="*/ 380048 h 571500"/>
                <a:gd name="connsiteX67" fmla="*/ 112395 w 285750"/>
                <a:gd name="connsiteY67" fmla="*/ 380048 h 571500"/>
                <a:gd name="connsiteX68" fmla="*/ 111443 w 285750"/>
                <a:gd name="connsiteY68" fmla="*/ 379095 h 571500"/>
                <a:gd name="connsiteX69" fmla="*/ 110490 w 285750"/>
                <a:gd name="connsiteY69" fmla="*/ 375285 h 571500"/>
                <a:gd name="connsiteX70" fmla="*/ 110490 w 285750"/>
                <a:gd name="connsiteY70" fmla="*/ 199073 h 571500"/>
                <a:gd name="connsiteX71" fmla="*/ 118110 w 285750"/>
                <a:gd name="connsiteY71" fmla="*/ 191453 h 571500"/>
                <a:gd name="connsiteX72" fmla="*/ 127635 w 285750"/>
                <a:gd name="connsiteY72" fmla="*/ 191453 h 571500"/>
                <a:gd name="connsiteX73" fmla="*/ 135255 w 285750"/>
                <a:gd name="connsiteY73" fmla="*/ 199073 h 571500"/>
                <a:gd name="connsiteX74" fmla="*/ 135255 w 285750"/>
                <a:gd name="connsiteY74" fmla="*/ 374332 h 571500"/>
                <a:gd name="connsiteX75" fmla="*/ 168593 w 285750"/>
                <a:gd name="connsiteY75" fmla="*/ 191453 h 571500"/>
                <a:gd name="connsiteX76" fmla="*/ 178118 w 285750"/>
                <a:gd name="connsiteY76" fmla="*/ 191453 h 571500"/>
                <a:gd name="connsiteX77" fmla="*/ 185738 w 285750"/>
                <a:gd name="connsiteY77" fmla="*/ 199073 h 571500"/>
                <a:gd name="connsiteX78" fmla="*/ 185738 w 285750"/>
                <a:gd name="connsiteY78" fmla="*/ 374332 h 571500"/>
                <a:gd name="connsiteX79" fmla="*/ 184785 w 285750"/>
                <a:gd name="connsiteY79" fmla="*/ 378143 h 571500"/>
                <a:gd name="connsiteX80" fmla="*/ 183832 w 285750"/>
                <a:gd name="connsiteY80" fmla="*/ 379095 h 571500"/>
                <a:gd name="connsiteX81" fmla="*/ 183832 w 285750"/>
                <a:gd name="connsiteY81" fmla="*/ 379095 h 571500"/>
                <a:gd name="connsiteX82" fmla="*/ 182880 w 285750"/>
                <a:gd name="connsiteY82" fmla="*/ 380048 h 571500"/>
                <a:gd name="connsiteX83" fmla="*/ 179070 w 285750"/>
                <a:gd name="connsiteY83" fmla="*/ 381000 h 571500"/>
                <a:gd name="connsiteX84" fmla="*/ 169545 w 285750"/>
                <a:gd name="connsiteY84" fmla="*/ 381000 h 571500"/>
                <a:gd name="connsiteX85" fmla="*/ 161925 w 285750"/>
                <a:gd name="connsiteY85" fmla="*/ 373380 h 571500"/>
                <a:gd name="connsiteX86" fmla="*/ 161925 w 285750"/>
                <a:gd name="connsiteY86" fmla="*/ 199073 h 571500"/>
                <a:gd name="connsiteX87" fmla="*/ 168593 w 285750"/>
                <a:gd name="connsiteY87" fmla="*/ 19145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85750" h="571500">
                  <a:moveTo>
                    <a:pt x="269557" y="17145"/>
                  </a:moveTo>
                  <a:cubicBezTo>
                    <a:pt x="245745" y="17145"/>
                    <a:pt x="189547" y="21908"/>
                    <a:pt x="174307" y="20955"/>
                  </a:cubicBezTo>
                  <a:cubicBezTo>
                    <a:pt x="170497" y="10477"/>
                    <a:pt x="160972" y="2858"/>
                    <a:pt x="150495" y="952"/>
                  </a:cubicBezTo>
                  <a:lnTo>
                    <a:pt x="150495" y="0"/>
                  </a:lnTo>
                  <a:cubicBezTo>
                    <a:pt x="149543" y="0"/>
                    <a:pt x="148590" y="0"/>
                    <a:pt x="147638" y="0"/>
                  </a:cubicBezTo>
                  <a:cubicBezTo>
                    <a:pt x="146685" y="0"/>
                    <a:pt x="145732" y="0"/>
                    <a:pt x="144780" y="0"/>
                  </a:cubicBezTo>
                  <a:lnTo>
                    <a:pt x="144780" y="952"/>
                  </a:lnTo>
                  <a:cubicBezTo>
                    <a:pt x="133350" y="2858"/>
                    <a:pt x="124778" y="10477"/>
                    <a:pt x="120968" y="20955"/>
                  </a:cubicBezTo>
                  <a:cubicBezTo>
                    <a:pt x="105728" y="20955"/>
                    <a:pt x="50482" y="17145"/>
                    <a:pt x="25718" y="17145"/>
                  </a:cubicBezTo>
                  <a:cubicBezTo>
                    <a:pt x="4763" y="17145"/>
                    <a:pt x="0" y="26670"/>
                    <a:pt x="0" y="40958"/>
                  </a:cubicBezTo>
                  <a:cubicBezTo>
                    <a:pt x="0" y="56197"/>
                    <a:pt x="8572" y="63818"/>
                    <a:pt x="26670" y="62865"/>
                  </a:cubicBezTo>
                  <a:cubicBezTo>
                    <a:pt x="56197" y="60008"/>
                    <a:pt x="84772" y="59055"/>
                    <a:pt x="114300" y="57150"/>
                  </a:cubicBezTo>
                  <a:cubicBezTo>
                    <a:pt x="118110" y="57150"/>
                    <a:pt x="124778" y="57150"/>
                    <a:pt x="125730" y="60960"/>
                  </a:cubicBezTo>
                  <a:cubicBezTo>
                    <a:pt x="127635" y="64770"/>
                    <a:pt x="128588" y="68580"/>
                    <a:pt x="126682" y="73343"/>
                  </a:cubicBezTo>
                  <a:lnTo>
                    <a:pt x="121920" y="73343"/>
                  </a:lnTo>
                  <a:cubicBezTo>
                    <a:pt x="116205" y="73343"/>
                    <a:pt x="112395" y="78105"/>
                    <a:pt x="112395" y="82868"/>
                  </a:cubicBezTo>
                  <a:cubicBezTo>
                    <a:pt x="112395" y="87630"/>
                    <a:pt x="116205" y="92393"/>
                    <a:pt x="120968" y="92393"/>
                  </a:cubicBezTo>
                  <a:cubicBezTo>
                    <a:pt x="128588" y="92393"/>
                    <a:pt x="125730" y="113348"/>
                    <a:pt x="125730" y="126683"/>
                  </a:cubicBezTo>
                  <a:cubicBezTo>
                    <a:pt x="126682" y="130493"/>
                    <a:pt x="124778" y="131445"/>
                    <a:pt x="120968" y="130493"/>
                  </a:cubicBezTo>
                  <a:cubicBezTo>
                    <a:pt x="104775" y="130493"/>
                    <a:pt x="100013" y="144780"/>
                    <a:pt x="100965" y="160020"/>
                  </a:cubicBezTo>
                  <a:cubicBezTo>
                    <a:pt x="101918" y="214312"/>
                    <a:pt x="100965" y="298132"/>
                    <a:pt x="100965" y="377190"/>
                  </a:cubicBezTo>
                  <a:cubicBezTo>
                    <a:pt x="100965" y="375285"/>
                    <a:pt x="100013" y="396240"/>
                    <a:pt x="88582" y="398145"/>
                  </a:cubicBezTo>
                  <a:cubicBezTo>
                    <a:pt x="79057" y="399098"/>
                    <a:pt x="76200" y="402907"/>
                    <a:pt x="76200" y="411480"/>
                  </a:cubicBezTo>
                  <a:cubicBezTo>
                    <a:pt x="76200" y="420053"/>
                    <a:pt x="78105" y="428625"/>
                    <a:pt x="75247" y="436245"/>
                  </a:cubicBezTo>
                  <a:cubicBezTo>
                    <a:pt x="71438" y="445770"/>
                    <a:pt x="73343" y="449580"/>
                    <a:pt x="77153" y="450532"/>
                  </a:cubicBezTo>
                  <a:lnTo>
                    <a:pt x="143828" y="450532"/>
                  </a:lnTo>
                  <a:lnTo>
                    <a:pt x="149543" y="450532"/>
                  </a:lnTo>
                  <a:lnTo>
                    <a:pt x="150495" y="450532"/>
                  </a:lnTo>
                  <a:cubicBezTo>
                    <a:pt x="150495" y="453390"/>
                    <a:pt x="147638" y="455295"/>
                    <a:pt x="141922" y="458153"/>
                  </a:cubicBezTo>
                  <a:cubicBezTo>
                    <a:pt x="136207" y="461010"/>
                    <a:pt x="127635" y="462915"/>
                    <a:pt x="127635" y="471488"/>
                  </a:cubicBezTo>
                  <a:cubicBezTo>
                    <a:pt x="127635" y="480060"/>
                    <a:pt x="136207" y="481965"/>
                    <a:pt x="140018" y="481965"/>
                  </a:cubicBezTo>
                  <a:cubicBezTo>
                    <a:pt x="142875" y="481965"/>
                    <a:pt x="149543" y="483870"/>
                    <a:pt x="146685" y="489585"/>
                  </a:cubicBezTo>
                  <a:cubicBezTo>
                    <a:pt x="140970" y="495300"/>
                    <a:pt x="127635" y="494348"/>
                    <a:pt x="126682" y="504825"/>
                  </a:cubicBezTo>
                  <a:cubicBezTo>
                    <a:pt x="125730" y="516255"/>
                    <a:pt x="138113" y="515303"/>
                    <a:pt x="145732" y="521018"/>
                  </a:cubicBezTo>
                  <a:cubicBezTo>
                    <a:pt x="147638" y="521970"/>
                    <a:pt x="147638" y="524828"/>
                    <a:pt x="145732" y="525780"/>
                  </a:cubicBezTo>
                  <a:cubicBezTo>
                    <a:pt x="130493" y="534353"/>
                    <a:pt x="130493" y="547688"/>
                    <a:pt x="146685" y="555308"/>
                  </a:cubicBezTo>
                  <a:cubicBezTo>
                    <a:pt x="154305" y="559118"/>
                    <a:pt x="143828" y="565785"/>
                    <a:pt x="142875" y="571500"/>
                  </a:cubicBezTo>
                  <a:cubicBezTo>
                    <a:pt x="141922" y="574358"/>
                    <a:pt x="145732" y="576263"/>
                    <a:pt x="147638" y="574358"/>
                  </a:cubicBezTo>
                  <a:cubicBezTo>
                    <a:pt x="158115" y="566738"/>
                    <a:pt x="163830" y="557213"/>
                    <a:pt x="149543" y="547688"/>
                  </a:cubicBezTo>
                  <a:cubicBezTo>
                    <a:pt x="146685" y="545783"/>
                    <a:pt x="143828" y="541973"/>
                    <a:pt x="147638" y="539115"/>
                  </a:cubicBezTo>
                  <a:cubicBezTo>
                    <a:pt x="168593" y="524828"/>
                    <a:pt x="160972" y="513398"/>
                    <a:pt x="142875" y="508635"/>
                  </a:cubicBezTo>
                  <a:cubicBezTo>
                    <a:pt x="140970" y="507682"/>
                    <a:pt x="140018" y="503873"/>
                    <a:pt x="142875" y="502920"/>
                  </a:cubicBezTo>
                  <a:cubicBezTo>
                    <a:pt x="165735" y="493395"/>
                    <a:pt x="169545" y="481965"/>
                    <a:pt x="149543" y="472440"/>
                  </a:cubicBezTo>
                  <a:cubicBezTo>
                    <a:pt x="147638" y="471488"/>
                    <a:pt x="147638" y="468630"/>
                    <a:pt x="149543" y="466725"/>
                  </a:cubicBezTo>
                  <a:cubicBezTo>
                    <a:pt x="162878" y="460057"/>
                    <a:pt x="167640" y="457200"/>
                    <a:pt x="164782" y="449580"/>
                  </a:cubicBezTo>
                  <a:lnTo>
                    <a:pt x="217170" y="449580"/>
                  </a:lnTo>
                  <a:cubicBezTo>
                    <a:pt x="220980" y="448628"/>
                    <a:pt x="222885" y="444818"/>
                    <a:pt x="219075" y="435293"/>
                  </a:cubicBezTo>
                  <a:cubicBezTo>
                    <a:pt x="216218" y="428625"/>
                    <a:pt x="218122" y="419100"/>
                    <a:pt x="218122" y="410528"/>
                  </a:cubicBezTo>
                  <a:cubicBezTo>
                    <a:pt x="218122" y="401955"/>
                    <a:pt x="215265" y="398145"/>
                    <a:pt x="205740" y="397193"/>
                  </a:cubicBezTo>
                  <a:cubicBezTo>
                    <a:pt x="194310" y="395288"/>
                    <a:pt x="193357" y="374332"/>
                    <a:pt x="193357" y="376238"/>
                  </a:cubicBezTo>
                  <a:cubicBezTo>
                    <a:pt x="193357" y="298132"/>
                    <a:pt x="193357" y="213360"/>
                    <a:pt x="193357" y="159068"/>
                  </a:cubicBezTo>
                  <a:cubicBezTo>
                    <a:pt x="193357" y="143828"/>
                    <a:pt x="188595" y="129540"/>
                    <a:pt x="173355" y="129540"/>
                  </a:cubicBezTo>
                  <a:cubicBezTo>
                    <a:pt x="170497" y="130493"/>
                    <a:pt x="168593" y="129540"/>
                    <a:pt x="168593" y="125730"/>
                  </a:cubicBezTo>
                  <a:cubicBezTo>
                    <a:pt x="168593" y="112395"/>
                    <a:pt x="165735" y="91440"/>
                    <a:pt x="173355" y="91440"/>
                  </a:cubicBezTo>
                  <a:cubicBezTo>
                    <a:pt x="178118" y="90487"/>
                    <a:pt x="181928" y="86677"/>
                    <a:pt x="181928" y="81915"/>
                  </a:cubicBezTo>
                  <a:cubicBezTo>
                    <a:pt x="181928" y="76200"/>
                    <a:pt x="177165" y="72390"/>
                    <a:pt x="172403" y="72390"/>
                  </a:cubicBezTo>
                  <a:lnTo>
                    <a:pt x="167640" y="72390"/>
                  </a:lnTo>
                  <a:cubicBezTo>
                    <a:pt x="165735" y="67627"/>
                    <a:pt x="167640" y="63818"/>
                    <a:pt x="168593" y="60008"/>
                  </a:cubicBezTo>
                  <a:cubicBezTo>
                    <a:pt x="169545" y="57150"/>
                    <a:pt x="176213" y="56197"/>
                    <a:pt x="180022" y="56197"/>
                  </a:cubicBezTo>
                  <a:cubicBezTo>
                    <a:pt x="209550" y="58102"/>
                    <a:pt x="238125" y="59055"/>
                    <a:pt x="267653" y="61913"/>
                  </a:cubicBezTo>
                  <a:cubicBezTo>
                    <a:pt x="284797" y="63818"/>
                    <a:pt x="294322" y="55245"/>
                    <a:pt x="294322" y="40005"/>
                  </a:cubicBezTo>
                  <a:cubicBezTo>
                    <a:pt x="295275" y="25717"/>
                    <a:pt x="290513" y="16192"/>
                    <a:pt x="269557" y="17145"/>
                  </a:cubicBezTo>
                  <a:close/>
                  <a:moveTo>
                    <a:pt x="134303" y="374332"/>
                  </a:moveTo>
                  <a:cubicBezTo>
                    <a:pt x="134303" y="379095"/>
                    <a:pt x="130493" y="381953"/>
                    <a:pt x="126682" y="381953"/>
                  </a:cubicBezTo>
                  <a:lnTo>
                    <a:pt x="117157" y="381953"/>
                  </a:lnTo>
                  <a:cubicBezTo>
                    <a:pt x="115253" y="381953"/>
                    <a:pt x="114300" y="381000"/>
                    <a:pt x="113347" y="381000"/>
                  </a:cubicBezTo>
                  <a:cubicBezTo>
                    <a:pt x="113347" y="381000"/>
                    <a:pt x="112395" y="381000"/>
                    <a:pt x="112395" y="380048"/>
                  </a:cubicBezTo>
                  <a:cubicBezTo>
                    <a:pt x="112395" y="380048"/>
                    <a:pt x="112395" y="380048"/>
                    <a:pt x="112395" y="380048"/>
                  </a:cubicBezTo>
                  <a:cubicBezTo>
                    <a:pt x="112395" y="380048"/>
                    <a:pt x="111443" y="379095"/>
                    <a:pt x="111443" y="379095"/>
                  </a:cubicBezTo>
                  <a:cubicBezTo>
                    <a:pt x="110490" y="378143"/>
                    <a:pt x="110490" y="376238"/>
                    <a:pt x="110490" y="375285"/>
                  </a:cubicBezTo>
                  <a:lnTo>
                    <a:pt x="110490" y="199073"/>
                  </a:lnTo>
                  <a:cubicBezTo>
                    <a:pt x="110490" y="194310"/>
                    <a:pt x="114300" y="191453"/>
                    <a:pt x="118110" y="191453"/>
                  </a:cubicBezTo>
                  <a:lnTo>
                    <a:pt x="127635" y="191453"/>
                  </a:lnTo>
                  <a:cubicBezTo>
                    <a:pt x="132397" y="191453"/>
                    <a:pt x="135255" y="195262"/>
                    <a:pt x="135255" y="199073"/>
                  </a:cubicBezTo>
                  <a:lnTo>
                    <a:pt x="135255" y="374332"/>
                  </a:lnTo>
                  <a:close/>
                  <a:moveTo>
                    <a:pt x="168593" y="191453"/>
                  </a:moveTo>
                  <a:lnTo>
                    <a:pt x="178118" y="191453"/>
                  </a:lnTo>
                  <a:cubicBezTo>
                    <a:pt x="182880" y="191453"/>
                    <a:pt x="185738" y="195262"/>
                    <a:pt x="185738" y="199073"/>
                  </a:cubicBezTo>
                  <a:lnTo>
                    <a:pt x="185738" y="374332"/>
                  </a:lnTo>
                  <a:cubicBezTo>
                    <a:pt x="185738" y="376238"/>
                    <a:pt x="184785" y="377190"/>
                    <a:pt x="184785" y="378143"/>
                  </a:cubicBezTo>
                  <a:cubicBezTo>
                    <a:pt x="184785" y="379095"/>
                    <a:pt x="183832" y="379095"/>
                    <a:pt x="183832" y="379095"/>
                  </a:cubicBezTo>
                  <a:cubicBezTo>
                    <a:pt x="183832" y="379095"/>
                    <a:pt x="183832" y="379095"/>
                    <a:pt x="183832" y="379095"/>
                  </a:cubicBezTo>
                  <a:cubicBezTo>
                    <a:pt x="183832" y="379095"/>
                    <a:pt x="182880" y="379095"/>
                    <a:pt x="182880" y="380048"/>
                  </a:cubicBezTo>
                  <a:cubicBezTo>
                    <a:pt x="181928" y="381000"/>
                    <a:pt x="180022" y="381000"/>
                    <a:pt x="179070" y="381000"/>
                  </a:cubicBezTo>
                  <a:lnTo>
                    <a:pt x="169545" y="381000"/>
                  </a:lnTo>
                  <a:cubicBezTo>
                    <a:pt x="164782" y="381000"/>
                    <a:pt x="161925" y="377190"/>
                    <a:pt x="161925" y="373380"/>
                  </a:cubicBezTo>
                  <a:lnTo>
                    <a:pt x="161925" y="199073"/>
                  </a:lnTo>
                  <a:cubicBezTo>
                    <a:pt x="160972" y="195262"/>
                    <a:pt x="164782" y="191453"/>
                    <a:pt x="168593" y="191453"/>
                  </a:cubicBezTo>
                  <a:close/>
                </a:path>
              </a:pathLst>
            </a:custGeom>
            <a:solidFill>
              <a:schemeClr val="accent1"/>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476E525-05A1-4BB3-8B2C-FBA9FEF8F8D8}"/>
                </a:ext>
              </a:extLst>
            </p:cNvPr>
            <p:cNvSpPr/>
            <p:nvPr/>
          </p:nvSpPr>
          <p:spPr>
            <a:xfrm>
              <a:off x="10724140" y="5619866"/>
              <a:ext cx="561956" cy="757988"/>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718B06E-B1D6-4170-A7A8-64E2BD0E38C7}"/>
                </a:ext>
              </a:extLst>
            </p:cNvPr>
            <p:cNvSpPr/>
            <p:nvPr/>
          </p:nvSpPr>
          <p:spPr>
            <a:xfrm>
              <a:off x="11385809" y="5730950"/>
              <a:ext cx="470475" cy="640369"/>
            </a:xfrm>
            <a:custGeom>
              <a:avLst/>
              <a:gdLst>
                <a:gd name="connsiteX0" fmla="*/ 284826 w 342900"/>
                <a:gd name="connsiteY0" fmla="*/ 174308 h 466725"/>
                <a:gd name="connsiteX1" fmla="*/ 228629 w 342900"/>
                <a:gd name="connsiteY1" fmla="*/ 150495 h 466725"/>
                <a:gd name="connsiteX2" fmla="*/ 211484 w 342900"/>
                <a:gd name="connsiteY2" fmla="*/ 126682 h 466725"/>
                <a:gd name="connsiteX3" fmla="*/ 227676 w 342900"/>
                <a:gd name="connsiteY3" fmla="*/ 21907 h 466725"/>
                <a:gd name="connsiteX4" fmla="*/ 214341 w 342900"/>
                <a:gd name="connsiteY4" fmla="*/ 0 h 466725"/>
                <a:gd name="connsiteX5" fmla="*/ 174336 w 342900"/>
                <a:gd name="connsiteY5" fmla="*/ 0 h 466725"/>
                <a:gd name="connsiteX6" fmla="*/ 134331 w 342900"/>
                <a:gd name="connsiteY6" fmla="*/ 0 h 466725"/>
                <a:gd name="connsiteX7" fmla="*/ 120996 w 342900"/>
                <a:gd name="connsiteY7" fmla="*/ 21907 h 466725"/>
                <a:gd name="connsiteX8" fmla="*/ 137189 w 342900"/>
                <a:gd name="connsiteY8" fmla="*/ 126682 h 466725"/>
                <a:gd name="connsiteX9" fmla="*/ 120044 w 342900"/>
                <a:gd name="connsiteY9" fmla="*/ 150495 h 466725"/>
                <a:gd name="connsiteX10" fmla="*/ 63846 w 342900"/>
                <a:gd name="connsiteY10" fmla="*/ 174308 h 466725"/>
                <a:gd name="connsiteX11" fmla="*/ 29 w 342900"/>
                <a:gd name="connsiteY11" fmla="*/ 277178 h 466725"/>
                <a:gd name="connsiteX12" fmla="*/ 64798 w 342900"/>
                <a:gd name="connsiteY12" fmla="*/ 461010 h 466725"/>
                <a:gd name="connsiteX13" fmla="*/ 86706 w 342900"/>
                <a:gd name="connsiteY13" fmla="*/ 468630 h 466725"/>
                <a:gd name="connsiteX14" fmla="*/ 174336 w 342900"/>
                <a:gd name="connsiteY14" fmla="*/ 467678 h 466725"/>
                <a:gd name="connsiteX15" fmla="*/ 261966 w 342900"/>
                <a:gd name="connsiteY15" fmla="*/ 468630 h 466725"/>
                <a:gd name="connsiteX16" fmla="*/ 283874 w 342900"/>
                <a:gd name="connsiteY16" fmla="*/ 461010 h 466725"/>
                <a:gd name="connsiteX17" fmla="*/ 348644 w 342900"/>
                <a:gd name="connsiteY17" fmla="*/ 277178 h 466725"/>
                <a:gd name="connsiteX18" fmla="*/ 284826 w 342900"/>
                <a:gd name="connsiteY18" fmla="*/ 174308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466725">
                  <a:moveTo>
                    <a:pt x="284826" y="174308"/>
                  </a:moveTo>
                  <a:cubicBezTo>
                    <a:pt x="266729" y="163830"/>
                    <a:pt x="247679" y="156210"/>
                    <a:pt x="228629" y="150495"/>
                  </a:cubicBezTo>
                  <a:cubicBezTo>
                    <a:pt x="216246" y="146685"/>
                    <a:pt x="210531" y="140018"/>
                    <a:pt x="211484" y="126682"/>
                  </a:cubicBezTo>
                  <a:cubicBezTo>
                    <a:pt x="213389" y="89535"/>
                    <a:pt x="212436" y="36195"/>
                    <a:pt x="227676" y="21907"/>
                  </a:cubicBezTo>
                  <a:cubicBezTo>
                    <a:pt x="235296" y="15240"/>
                    <a:pt x="225771" y="0"/>
                    <a:pt x="214341" y="0"/>
                  </a:cubicBezTo>
                  <a:cubicBezTo>
                    <a:pt x="201959" y="0"/>
                    <a:pt x="188624" y="0"/>
                    <a:pt x="174336" y="0"/>
                  </a:cubicBezTo>
                  <a:cubicBezTo>
                    <a:pt x="160049" y="0"/>
                    <a:pt x="146714" y="0"/>
                    <a:pt x="134331" y="0"/>
                  </a:cubicBezTo>
                  <a:cubicBezTo>
                    <a:pt x="123854" y="0"/>
                    <a:pt x="114329" y="15240"/>
                    <a:pt x="120996" y="21907"/>
                  </a:cubicBezTo>
                  <a:cubicBezTo>
                    <a:pt x="137189" y="36195"/>
                    <a:pt x="135284" y="89535"/>
                    <a:pt x="137189" y="126682"/>
                  </a:cubicBezTo>
                  <a:cubicBezTo>
                    <a:pt x="138141" y="140018"/>
                    <a:pt x="132426" y="146685"/>
                    <a:pt x="120044" y="150495"/>
                  </a:cubicBezTo>
                  <a:cubicBezTo>
                    <a:pt x="100041" y="156210"/>
                    <a:pt x="80991" y="163830"/>
                    <a:pt x="63846" y="174308"/>
                  </a:cubicBezTo>
                  <a:cubicBezTo>
                    <a:pt x="23841" y="197168"/>
                    <a:pt x="981" y="230505"/>
                    <a:pt x="29" y="277178"/>
                  </a:cubicBezTo>
                  <a:cubicBezTo>
                    <a:pt x="-924" y="342900"/>
                    <a:pt x="21936" y="411480"/>
                    <a:pt x="64798" y="461010"/>
                  </a:cubicBezTo>
                  <a:cubicBezTo>
                    <a:pt x="71466" y="468630"/>
                    <a:pt x="78134" y="468630"/>
                    <a:pt x="86706" y="468630"/>
                  </a:cubicBezTo>
                  <a:cubicBezTo>
                    <a:pt x="116234" y="468630"/>
                    <a:pt x="144809" y="467678"/>
                    <a:pt x="174336" y="467678"/>
                  </a:cubicBezTo>
                  <a:cubicBezTo>
                    <a:pt x="203864" y="467678"/>
                    <a:pt x="232439" y="468630"/>
                    <a:pt x="261966" y="468630"/>
                  </a:cubicBezTo>
                  <a:cubicBezTo>
                    <a:pt x="270539" y="468630"/>
                    <a:pt x="278159" y="468630"/>
                    <a:pt x="283874" y="461010"/>
                  </a:cubicBezTo>
                  <a:cubicBezTo>
                    <a:pt x="326736" y="411480"/>
                    <a:pt x="349596" y="342900"/>
                    <a:pt x="348644" y="277178"/>
                  </a:cubicBezTo>
                  <a:cubicBezTo>
                    <a:pt x="348644" y="230505"/>
                    <a:pt x="324831" y="197168"/>
                    <a:pt x="284826" y="174308"/>
                  </a:cubicBezTo>
                  <a:close/>
                </a:path>
              </a:pathLst>
            </a:custGeom>
            <a:solidFill>
              <a:schemeClr val="accent1"/>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6C2ABB-A1A8-4E81-A7B9-82D6B463C5B9}"/>
                </a:ext>
              </a:extLst>
            </p:cNvPr>
            <p:cNvSpPr/>
            <p:nvPr/>
          </p:nvSpPr>
          <p:spPr>
            <a:xfrm>
              <a:off x="9974176" y="6364785"/>
              <a:ext cx="13069" cy="13069"/>
            </a:xfrm>
            <a:custGeom>
              <a:avLst/>
              <a:gdLst/>
              <a:ahLst/>
              <a:cxnLst/>
              <a:rect l="l" t="t" r="r" b="b"/>
              <a:pathLst>
                <a:path/>
              </a:pathLst>
            </a:custGeom>
            <a:solidFill>
              <a:schemeClr val="accent1"/>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729CC9B2-5F30-4E35-8101-340229FEA5AA}"/>
              </a:ext>
            </a:extLst>
          </p:cNvPr>
          <p:cNvGrpSpPr/>
          <p:nvPr/>
        </p:nvGrpSpPr>
        <p:grpSpPr>
          <a:xfrm>
            <a:off x="9162755" y="1858235"/>
            <a:ext cx="1016651" cy="858876"/>
            <a:chOff x="1960454" y="5041163"/>
            <a:chExt cx="1743075" cy="1472566"/>
          </a:xfrm>
          <a:solidFill>
            <a:schemeClr val="accent2"/>
          </a:solidFill>
        </p:grpSpPr>
        <p:sp>
          <p:nvSpPr>
            <p:cNvPr id="56" name="Freeform: Shape 55">
              <a:extLst>
                <a:ext uri="{FF2B5EF4-FFF2-40B4-BE49-F238E27FC236}">
                  <a16:creationId xmlns:a16="http://schemas.microsoft.com/office/drawing/2014/main" id="{19A5A964-08BB-492E-AF3A-6948269A3C39}"/>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E6268FA-1CD2-4B35-A7EA-C5F9D251353F}"/>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672968-67E1-40EE-8210-D97165805A63}"/>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EFAD017-4486-4DB9-81B1-B72FD64F0E84}"/>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42A8F93-AF23-41C9-8714-725C590D282A}"/>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497038D-165A-4E42-A23A-AEF16ED2166D}"/>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765B278-B66C-4871-9106-7DA3EA5DB68A}"/>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DCCFF6EE-B3B4-4DC3-A3B5-0ED3D1790FC9}"/>
              </a:ext>
            </a:extLst>
          </p:cNvPr>
          <p:cNvGrpSpPr/>
          <p:nvPr/>
        </p:nvGrpSpPr>
        <p:grpSpPr>
          <a:xfrm>
            <a:off x="7553158" y="1775073"/>
            <a:ext cx="986953" cy="995483"/>
            <a:chOff x="8286282" y="3158475"/>
            <a:chExt cx="1247775" cy="1258559"/>
          </a:xfrm>
        </p:grpSpPr>
        <p:sp>
          <p:nvSpPr>
            <p:cNvPr id="64" name="Freeform: Shape 63">
              <a:extLst>
                <a:ext uri="{FF2B5EF4-FFF2-40B4-BE49-F238E27FC236}">
                  <a16:creationId xmlns:a16="http://schemas.microsoft.com/office/drawing/2014/main" id="{CB670B15-D60F-4919-8042-FE0ED3B98FD0}"/>
                </a:ext>
              </a:extLst>
            </p:cNvPr>
            <p:cNvSpPr/>
            <p:nvPr/>
          </p:nvSpPr>
          <p:spPr>
            <a:xfrm>
              <a:off x="8297699" y="3331184"/>
              <a:ext cx="1228725" cy="1085850"/>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accent2"/>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22D51CD-3471-41D1-A608-A6044B8AACA3}"/>
                </a:ext>
              </a:extLst>
            </p:cNvPr>
            <p:cNvSpPr/>
            <p:nvPr/>
          </p:nvSpPr>
          <p:spPr>
            <a:xfrm>
              <a:off x="8286282" y="4063678"/>
              <a:ext cx="1247775" cy="161925"/>
            </a:xfrm>
            <a:custGeom>
              <a:avLst/>
              <a:gdLst>
                <a:gd name="connsiteX0" fmla="*/ 34026 w 1247775"/>
                <a:gd name="connsiteY0" fmla="*/ 0 h 161925"/>
                <a:gd name="connsiteX1" fmla="*/ 109274 w 1247775"/>
                <a:gd name="connsiteY1" fmla="*/ 80963 h 161925"/>
                <a:gd name="connsiteX2" fmla="*/ 1175122 w 1247775"/>
                <a:gd name="connsiteY2" fmla="*/ 74295 h 161925"/>
                <a:gd name="connsiteX3" fmla="*/ 1247512 w 1247775"/>
                <a:gd name="connsiteY3" fmla="*/ 150495 h 161925"/>
                <a:gd name="connsiteX4" fmla="*/ 1175122 w 1247775"/>
                <a:gd name="connsiteY4" fmla="*/ 103823 h 161925"/>
                <a:gd name="connsiteX5" fmla="*/ 27359 w 1247775"/>
                <a:gd name="connsiteY5" fmla="*/ 89535 h 161925"/>
                <a:gd name="connsiteX6" fmla="*/ 34026 w 12477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1925">
                  <a:moveTo>
                    <a:pt x="34026" y="0"/>
                  </a:moveTo>
                  <a:cubicBezTo>
                    <a:pt x="22596" y="60960"/>
                    <a:pt x="47361" y="68580"/>
                    <a:pt x="109274" y="80963"/>
                  </a:cubicBezTo>
                  <a:cubicBezTo>
                    <a:pt x="465509" y="150495"/>
                    <a:pt x="819839" y="150495"/>
                    <a:pt x="1175122" y="74295"/>
                  </a:cubicBezTo>
                  <a:cubicBezTo>
                    <a:pt x="1234177" y="68580"/>
                    <a:pt x="1272277" y="81915"/>
                    <a:pt x="1247512" y="150495"/>
                  </a:cubicBezTo>
                  <a:cubicBezTo>
                    <a:pt x="1242749" y="103823"/>
                    <a:pt x="1223699" y="93345"/>
                    <a:pt x="1175122" y="103823"/>
                  </a:cubicBezTo>
                  <a:cubicBezTo>
                    <a:pt x="792216" y="184785"/>
                    <a:pt x="408359" y="182880"/>
                    <a:pt x="27359" y="89535"/>
                  </a:cubicBezTo>
                  <a:cubicBezTo>
                    <a:pt x="-25981" y="53340"/>
                    <a:pt x="11166" y="29528"/>
                    <a:pt x="34026" y="0"/>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18AC770-B326-421F-BD04-BC2027917071}"/>
                </a:ext>
              </a:extLst>
            </p:cNvPr>
            <p:cNvSpPr/>
            <p:nvPr/>
          </p:nvSpPr>
          <p:spPr>
            <a:xfrm>
              <a:off x="8490806" y="3393118"/>
              <a:ext cx="847725" cy="180975"/>
            </a:xfrm>
            <a:custGeom>
              <a:avLst/>
              <a:gdLst>
                <a:gd name="connsiteX0" fmla="*/ 849630 w 847725"/>
                <a:gd name="connsiteY0" fmla="*/ 91440 h 180975"/>
                <a:gd name="connsiteX1" fmla="*/ 424815 w 847725"/>
                <a:gd name="connsiteY1" fmla="*/ 182880 h 180975"/>
                <a:gd name="connsiteX2" fmla="*/ 0 w 847725"/>
                <a:gd name="connsiteY2" fmla="*/ 91440 h 180975"/>
                <a:gd name="connsiteX3" fmla="*/ 424815 w 847725"/>
                <a:gd name="connsiteY3" fmla="*/ 0 h 180975"/>
                <a:gd name="connsiteX4" fmla="*/ 849630 w 847725"/>
                <a:gd name="connsiteY4" fmla="*/ 91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80975">
                  <a:moveTo>
                    <a:pt x="849630" y="91440"/>
                  </a:moveTo>
                  <a:cubicBezTo>
                    <a:pt x="849630" y="141941"/>
                    <a:pt x="659434" y="182880"/>
                    <a:pt x="424815" y="182880"/>
                  </a:cubicBezTo>
                  <a:cubicBezTo>
                    <a:pt x="190196" y="182880"/>
                    <a:pt x="0" y="141941"/>
                    <a:pt x="0" y="91440"/>
                  </a:cubicBezTo>
                  <a:cubicBezTo>
                    <a:pt x="0" y="40939"/>
                    <a:pt x="190196" y="0"/>
                    <a:pt x="424815" y="0"/>
                  </a:cubicBezTo>
                  <a:cubicBezTo>
                    <a:pt x="659434" y="0"/>
                    <a:pt x="849630" y="40939"/>
                    <a:pt x="849630" y="91440"/>
                  </a:cubicBezTo>
                  <a:close/>
                </a:path>
              </a:pathLst>
            </a:custGeom>
            <a:solidFill>
              <a:schemeClr val="accent3"/>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BCEC9EA-8904-449A-99A6-8DF9F80ABC02}"/>
                </a:ext>
              </a:extLst>
            </p:cNvPr>
            <p:cNvSpPr/>
            <p:nvPr/>
          </p:nvSpPr>
          <p:spPr>
            <a:xfrm>
              <a:off x="8318988" y="3863653"/>
              <a:ext cx="1190625" cy="161925"/>
            </a:xfrm>
            <a:custGeom>
              <a:avLst/>
              <a:gdLst>
                <a:gd name="connsiteX0" fmla="*/ 32752 w 1190625"/>
                <a:gd name="connsiteY0" fmla="*/ 0 h 161925"/>
                <a:gd name="connsiteX1" fmla="*/ 104190 w 1190625"/>
                <a:gd name="connsiteY1" fmla="*/ 80963 h 161925"/>
                <a:gd name="connsiteX2" fmla="*/ 1117650 w 1190625"/>
                <a:gd name="connsiteY2" fmla="*/ 74295 h 161925"/>
                <a:gd name="connsiteX3" fmla="*/ 1186230 w 1190625"/>
                <a:gd name="connsiteY3" fmla="*/ 150495 h 161925"/>
                <a:gd name="connsiteX4" fmla="*/ 1116698 w 1190625"/>
                <a:gd name="connsiteY4" fmla="*/ 103823 h 161925"/>
                <a:gd name="connsiteX5" fmla="*/ 25132 w 1190625"/>
                <a:gd name="connsiteY5" fmla="*/ 89535 h 161925"/>
                <a:gd name="connsiteX6" fmla="*/ 32752 w 119062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 h="161925">
                  <a:moveTo>
                    <a:pt x="32752" y="0"/>
                  </a:moveTo>
                  <a:cubicBezTo>
                    <a:pt x="22275" y="60960"/>
                    <a:pt x="45135" y="68580"/>
                    <a:pt x="104190" y="80963"/>
                  </a:cubicBezTo>
                  <a:cubicBezTo>
                    <a:pt x="443280" y="150495"/>
                    <a:pt x="780465" y="150495"/>
                    <a:pt x="1117650" y="74295"/>
                  </a:cubicBezTo>
                  <a:cubicBezTo>
                    <a:pt x="1173848" y="68580"/>
                    <a:pt x="1210043" y="81915"/>
                    <a:pt x="1186230" y="150495"/>
                  </a:cubicBezTo>
                  <a:cubicBezTo>
                    <a:pt x="1181468" y="103823"/>
                    <a:pt x="1163370" y="93345"/>
                    <a:pt x="1116698" y="103823"/>
                  </a:cubicBezTo>
                  <a:cubicBezTo>
                    <a:pt x="751890" y="184785"/>
                    <a:pt x="388035" y="182880"/>
                    <a:pt x="25132" y="89535"/>
                  </a:cubicBezTo>
                  <a:cubicBezTo>
                    <a:pt x="-24398" y="53340"/>
                    <a:pt x="10845" y="30480"/>
                    <a:pt x="32752" y="0"/>
                  </a:cubicBezTo>
                  <a:close/>
                </a:path>
              </a:pathLst>
            </a:custGeom>
            <a:solidFill>
              <a:schemeClr val="accent3"/>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2EC4B9F-1362-47CB-AFF9-760F30A7B33D}"/>
                </a:ext>
              </a:extLst>
            </p:cNvPr>
            <p:cNvSpPr/>
            <p:nvPr/>
          </p:nvSpPr>
          <p:spPr>
            <a:xfrm>
              <a:off x="8347164" y="3664581"/>
              <a:ext cx="1133475" cy="161925"/>
            </a:xfrm>
            <a:custGeom>
              <a:avLst/>
              <a:gdLst>
                <a:gd name="connsiteX0" fmla="*/ 31247 w 1133475"/>
                <a:gd name="connsiteY0" fmla="*/ 0 h 161925"/>
                <a:gd name="connsiteX1" fmla="*/ 98874 w 1133475"/>
                <a:gd name="connsiteY1" fmla="*/ 80963 h 161925"/>
                <a:gd name="connsiteX2" fmla="*/ 1061852 w 1133475"/>
                <a:gd name="connsiteY2" fmla="*/ 74295 h 161925"/>
                <a:gd name="connsiteX3" fmla="*/ 1126622 w 1133475"/>
                <a:gd name="connsiteY3" fmla="*/ 150495 h 161925"/>
                <a:gd name="connsiteX4" fmla="*/ 1060899 w 1133475"/>
                <a:gd name="connsiteY4" fmla="*/ 103822 h 161925"/>
                <a:gd name="connsiteX5" fmla="*/ 23627 w 1133475"/>
                <a:gd name="connsiteY5" fmla="*/ 89535 h 161925"/>
                <a:gd name="connsiteX6" fmla="*/ 31247 w 11334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 h="161925">
                  <a:moveTo>
                    <a:pt x="31247" y="0"/>
                  </a:moveTo>
                  <a:cubicBezTo>
                    <a:pt x="21722" y="60960"/>
                    <a:pt x="42677" y="68580"/>
                    <a:pt x="98874" y="80963"/>
                  </a:cubicBezTo>
                  <a:cubicBezTo>
                    <a:pt x="420819" y="150495"/>
                    <a:pt x="740859" y="150495"/>
                    <a:pt x="1061852" y="74295"/>
                  </a:cubicBezTo>
                  <a:cubicBezTo>
                    <a:pt x="1115192" y="68580"/>
                    <a:pt x="1149482" y="81915"/>
                    <a:pt x="1126622" y="150495"/>
                  </a:cubicBezTo>
                  <a:cubicBezTo>
                    <a:pt x="1121859" y="103822"/>
                    <a:pt x="1104714" y="93345"/>
                    <a:pt x="1060899" y="103822"/>
                  </a:cubicBezTo>
                  <a:cubicBezTo>
                    <a:pt x="714189" y="184785"/>
                    <a:pt x="368432" y="182880"/>
                    <a:pt x="23627" y="89535"/>
                  </a:cubicBezTo>
                  <a:cubicBezTo>
                    <a:pt x="-23046" y="53340"/>
                    <a:pt x="10292" y="29528"/>
                    <a:pt x="31247" y="0"/>
                  </a:cubicBezTo>
                  <a:close/>
                </a:path>
              </a:pathLst>
            </a:custGeom>
            <a:solidFill>
              <a:schemeClr val="accent3"/>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D6BFC57-9554-495A-AEFF-54004E78ABB5}"/>
                </a:ext>
              </a:extLst>
            </p:cNvPr>
            <p:cNvSpPr/>
            <p:nvPr/>
          </p:nvSpPr>
          <p:spPr>
            <a:xfrm>
              <a:off x="8793689" y="3158475"/>
              <a:ext cx="342900" cy="342900"/>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accent2"/>
            </a:solidFill>
            <a:ln w="9525"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EE7AB214-C445-454D-9ED6-F19BC928563A}"/>
              </a:ext>
            </a:extLst>
          </p:cNvPr>
          <p:cNvGrpSpPr/>
          <p:nvPr/>
        </p:nvGrpSpPr>
        <p:grpSpPr>
          <a:xfrm>
            <a:off x="7560756" y="3956249"/>
            <a:ext cx="4213490" cy="1099354"/>
            <a:chOff x="7549869" y="4331073"/>
            <a:chExt cx="4213490" cy="1099354"/>
          </a:xfrm>
        </p:grpSpPr>
        <p:grpSp>
          <p:nvGrpSpPr>
            <p:cNvPr id="73" name="그룹 108">
              <a:extLst>
                <a:ext uri="{FF2B5EF4-FFF2-40B4-BE49-F238E27FC236}">
                  <a16:creationId xmlns:a16="http://schemas.microsoft.com/office/drawing/2014/main" id="{954218A7-315C-4F2C-83B0-18AFC5813A3F}"/>
                </a:ext>
              </a:extLst>
            </p:cNvPr>
            <p:cNvGrpSpPr/>
            <p:nvPr/>
          </p:nvGrpSpPr>
          <p:grpSpPr>
            <a:xfrm>
              <a:off x="11011572" y="4492779"/>
              <a:ext cx="751787" cy="858235"/>
              <a:chOff x="7322818" y="1544656"/>
              <a:chExt cx="2434437" cy="2779133"/>
            </a:xfrm>
            <a:solidFill>
              <a:schemeClr val="accent2"/>
            </a:solidFill>
          </p:grpSpPr>
          <p:sp>
            <p:nvSpPr>
              <p:cNvPr id="74" name="타원 109">
                <a:extLst>
                  <a:ext uri="{FF2B5EF4-FFF2-40B4-BE49-F238E27FC236}">
                    <a16:creationId xmlns:a16="http://schemas.microsoft.com/office/drawing/2014/main" id="{7F39DE39-F7F9-4A25-96A6-6669AF2F0222}"/>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110">
                <a:extLst>
                  <a:ext uri="{FF2B5EF4-FFF2-40B4-BE49-F238E27FC236}">
                    <a16:creationId xmlns:a16="http://schemas.microsoft.com/office/drawing/2014/main" id="{245BC3E2-3030-4A29-9528-F70B77142D85}"/>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111">
                <a:extLst>
                  <a:ext uri="{FF2B5EF4-FFF2-40B4-BE49-F238E27FC236}">
                    <a16:creationId xmlns:a16="http://schemas.microsoft.com/office/drawing/2014/main" id="{93784994-57D8-4F62-B8C6-D825B9F1DC58}"/>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12">
                <a:extLst>
                  <a:ext uri="{FF2B5EF4-FFF2-40B4-BE49-F238E27FC236}">
                    <a16:creationId xmlns:a16="http://schemas.microsoft.com/office/drawing/2014/main" id="{56879BAE-6CD1-48E4-B448-3C754A48458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113">
                <a:extLst>
                  <a:ext uri="{FF2B5EF4-FFF2-40B4-BE49-F238E27FC236}">
                    <a16:creationId xmlns:a16="http://schemas.microsoft.com/office/drawing/2014/main" id="{4F795A4F-F5A3-4F73-A0D7-16E09F7F631C}"/>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114">
                <a:extLst>
                  <a:ext uri="{FF2B5EF4-FFF2-40B4-BE49-F238E27FC236}">
                    <a16:creationId xmlns:a16="http://schemas.microsoft.com/office/drawing/2014/main" id="{932D261F-9A6E-4A46-A7E9-889EFE4F8D86}"/>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115">
                <a:extLst>
                  <a:ext uri="{FF2B5EF4-FFF2-40B4-BE49-F238E27FC236}">
                    <a16:creationId xmlns:a16="http://schemas.microsoft.com/office/drawing/2014/main" id="{BC6A44CE-73A2-4E3B-BAA3-BD7BF79C66D4}"/>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116">
                <a:extLst>
                  <a:ext uri="{FF2B5EF4-FFF2-40B4-BE49-F238E27FC236}">
                    <a16:creationId xmlns:a16="http://schemas.microsoft.com/office/drawing/2014/main" id="{ABA7EEFE-6A66-4292-8D45-CBDA798D8DE5}"/>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117">
                <a:extLst>
                  <a:ext uri="{FF2B5EF4-FFF2-40B4-BE49-F238E27FC236}">
                    <a16:creationId xmlns:a16="http://schemas.microsoft.com/office/drawing/2014/main" id="{FAEFAC7E-C649-42FC-BBEF-E0B5D3A6138B}"/>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118">
                <a:extLst>
                  <a:ext uri="{FF2B5EF4-FFF2-40B4-BE49-F238E27FC236}">
                    <a16:creationId xmlns:a16="http://schemas.microsoft.com/office/drawing/2014/main" id="{93365848-8044-4CEF-AD27-667AD41EF6DE}"/>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119">
                <a:extLst>
                  <a:ext uri="{FF2B5EF4-FFF2-40B4-BE49-F238E27FC236}">
                    <a16:creationId xmlns:a16="http://schemas.microsoft.com/office/drawing/2014/main" id="{83F1A1FD-0DCD-4497-A293-E3E2C763FF2B}"/>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그룹 120">
              <a:extLst>
                <a:ext uri="{FF2B5EF4-FFF2-40B4-BE49-F238E27FC236}">
                  <a16:creationId xmlns:a16="http://schemas.microsoft.com/office/drawing/2014/main" id="{A9D28D34-F53D-4C3E-A3FB-AA648B3D509A}"/>
                </a:ext>
              </a:extLst>
            </p:cNvPr>
            <p:cNvGrpSpPr/>
            <p:nvPr/>
          </p:nvGrpSpPr>
          <p:grpSpPr>
            <a:xfrm>
              <a:off x="8511173" y="4584861"/>
              <a:ext cx="518813" cy="749197"/>
              <a:chOff x="8615780" y="3185232"/>
              <a:chExt cx="1026044" cy="1481671"/>
            </a:xfrm>
            <a:solidFill>
              <a:schemeClr val="accent2"/>
            </a:solidFill>
          </p:grpSpPr>
          <p:sp>
            <p:nvSpPr>
              <p:cNvPr id="86" name="눈물 방울 121">
                <a:extLst>
                  <a:ext uri="{FF2B5EF4-FFF2-40B4-BE49-F238E27FC236}">
                    <a16:creationId xmlns:a16="http://schemas.microsoft.com/office/drawing/2014/main" id="{3C84D021-0230-4368-8C0B-D5B3D71C64BC}"/>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122">
                <a:extLst>
                  <a:ext uri="{FF2B5EF4-FFF2-40B4-BE49-F238E27FC236}">
                    <a16:creationId xmlns:a16="http://schemas.microsoft.com/office/drawing/2014/main" id="{BD0F494A-854B-4B64-A468-499EB5AF0F65}"/>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자유형: 도형 123">
                <a:extLst>
                  <a:ext uri="{FF2B5EF4-FFF2-40B4-BE49-F238E27FC236}">
                    <a16:creationId xmlns:a16="http://schemas.microsoft.com/office/drawing/2014/main" id="{6A76A548-79C7-40BD-AD26-EB017E86250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124">
                <a:extLst>
                  <a:ext uri="{FF2B5EF4-FFF2-40B4-BE49-F238E27FC236}">
                    <a16:creationId xmlns:a16="http://schemas.microsoft.com/office/drawing/2014/main" id="{C979EF60-A927-452D-8AD2-7AF69FE816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125">
              <a:extLst>
                <a:ext uri="{FF2B5EF4-FFF2-40B4-BE49-F238E27FC236}">
                  <a16:creationId xmlns:a16="http://schemas.microsoft.com/office/drawing/2014/main" id="{CF7D3119-D93F-49CB-B392-874E58049A60}"/>
                </a:ext>
              </a:extLst>
            </p:cNvPr>
            <p:cNvGrpSpPr/>
            <p:nvPr/>
          </p:nvGrpSpPr>
          <p:grpSpPr>
            <a:xfrm>
              <a:off x="9342520" y="4599450"/>
              <a:ext cx="525173" cy="734608"/>
              <a:chOff x="1019786" y="3002376"/>
              <a:chExt cx="2531613" cy="3541196"/>
            </a:xfrm>
            <a:solidFill>
              <a:schemeClr val="accent2"/>
            </a:solidFill>
          </p:grpSpPr>
          <p:sp>
            <p:nvSpPr>
              <p:cNvPr id="91" name="사각형: 둥근 모서리 132">
                <a:extLst>
                  <a:ext uri="{FF2B5EF4-FFF2-40B4-BE49-F238E27FC236}">
                    <a16:creationId xmlns:a16="http://schemas.microsoft.com/office/drawing/2014/main" id="{D6B021D2-31D1-467E-92A4-02A22859512F}"/>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막힌 원호 135">
                <a:extLst>
                  <a:ext uri="{FF2B5EF4-FFF2-40B4-BE49-F238E27FC236}">
                    <a16:creationId xmlns:a16="http://schemas.microsoft.com/office/drawing/2014/main" id="{CF5D96EE-909A-495B-9F06-2BB06C938CE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3" name="자유형: 도형 128">
                <a:extLst>
                  <a:ext uri="{FF2B5EF4-FFF2-40B4-BE49-F238E27FC236}">
                    <a16:creationId xmlns:a16="http://schemas.microsoft.com/office/drawing/2014/main" id="{FF919A6D-EB2D-4C7F-8E0F-94F5EA4DA31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4" name="자유형: 도형 129">
                <a:extLst>
                  <a:ext uri="{FF2B5EF4-FFF2-40B4-BE49-F238E27FC236}">
                    <a16:creationId xmlns:a16="http://schemas.microsoft.com/office/drawing/2014/main" id="{C25C0AB1-600E-4B02-9DF4-515528B0033A}"/>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95" name="그룹 103">
              <a:extLst>
                <a:ext uri="{FF2B5EF4-FFF2-40B4-BE49-F238E27FC236}">
                  <a16:creationId xmlns:a16="http://schemas.microsoft.com/office/drawing/2014/main" id="{F3B214BB-0DE4-4F08-BAD0-2651D836A072}"/>
                </a:ext>
              </a:extLst>
            </p:cNvPr>
            <p:cNvGrpSpPr/>
            <p:nvPr/>
          </p:nvGrpSpPr>
          <p:grpSpPr>
            <a:xfrm rot="1945561">
              <a:off x="10180226" y="4331073"/>
              <a:ext cx="518813" cy="1099354"/>
              <a:chOff x="-287118" y="4952296"/>
              <a:chExt cx="1609427" cy="3410347"/>
            </a:xfrm>
            <a:solidFill>
              <a:schemeClr val="accent2"/>
            </a:solidFill>
          </p:grpSpPr>
          <p:sp>
            <p:nvSpPr>
              <p:cNvPr id="96" name="자유형: 도형 104">
                <a:extLst>
                  <a:ext uri="{FF2B5EF4-FFF2-40B4-BE49-F238E27FC236}">
                    <a16:creationId xmlns:a16="http://schemas.microsoft.com/office/drawing/2014/main" id="{655BCFC0-9676-4955-BD7B-7EC382599101}"/>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자유형: 도형 105">
                <a:extLst>
                  <a:ext uri="{FF2B5EF4-FFF2-40B4-BE49-F238E27FC236}">
                    <a16:creationId xmlns:a16="http://schemas.microsoft.com/office/drawing/2014/main" id="{148A7324-516E-4C91-A7EC-99782458C49A}"/>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자유형: 도형 106">
                <a:extLst>
                  <a:ext uri="{FF2B5EF4-FFF2-40B4-BE49-F238E27FC236}">
                    <a16:creationId xmlns:a16="http://schemas.microsoft.com/office/drawing/2014/main" id="{FBE5F4B9-819A-4D80-8DE5-D8D3B22D14B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자유형: 도형 107">
                <a:extLst>
                  <a:ext uri="{FF2B5EF4-FFF2-40B4-BE49-F238E27FC236}">
                    <a16:creationId xmlns:a16="http://schemas.microsoft.com/office/drawing/2014/main" id="{3F869CD1-31B4-46DA-B478-135E617387BB}"/>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69">
              <a:extLst>
                <a:ext uri="{FF2B5EF4-FFF2-40B4-BE49-F238E27FC236}">
                  <a16:creationId xmlns:a16="http://schemas.microsoft.com/office/drawing/2014/main" id="{C3E02C48-1BB0-467B-9073-CC8ED632179D}"/>
                </a:ext>
              </a:extLst>
            </p:cNvPr>
            <p:cNvGrpSpPr/>
            <p:nvPr/>
          </p:nvGrpSpPr>
          <p:grpSpPr>
            <a:xfrm>
              <a:off x="7549869" y="4593903"/>
              <a:ext cx="648770" cy="740155"/>
              <a:chOff x="3434152" y="428041"/>
              <a:chExt cx="4718078" cy="5382655"/>
            </a:xfrm>
            <a:solidFill>
              <a:schemeClr val="accent2"/>
            </a:solidFill>
          </p:grpSpPr>
          <p:sp>
            <p:nvSpPr>
              <p:cNvPr id="115" name="자유형: 도형 70">
                <a:extLst>
                  <a:ext uri="{FF2B5EF4-FFF2-40B4-BE49-F238E27FC236}">
                    <a16:creationId xmlns:a16="http://schemas.microsoft.com/office/drawing/2014/main" id="{C1B59B78-4C04-45C4-AFAE-5EA68E4B1A36}"/>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자유형: 도형 71">
                <a:extLst>
                  <a:ext uri="{FF2B5EF4-FFF2-40B4-BE49-F238E27FC236}">
                    <a16:creationId xmlns:a16="http://schemas.microsoft.com/office/drawing/2014/main" id="{8C9BE2A5-3DA4-4C0D-B952-B02DF27BA503}"/>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7" name="자유형: 도형 72">
                <a:extLst>
                  <a:ext uri="{FF2B5EF4-FFF2-40B4-BE49-F238E27FC236}">
                    <a16:creationId xmlns:a16="http://schemas.microsoft.com/office/drawing/2014/main" id="{7933C3D4-14E0-469A-9CC7-57C567E37F30}"/>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73">
                <a:extLst>
                  <a:ext uri="{FF2B5EF4-FFF2-40B4-BE49-F238E27FC236}">
                    <a16:creationId xmlns:a16="http://schemas.microsoft.com/office/drawing/2014/main" id="{9881ABE5-35E6-4BF0-896B-AF9C985ACDE8}"/>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9" name="Teardrop 3">
                <a:extLst>
                  <a:ext uri="{FF2B5EF4-FFF2-40B4-BE49-F238E27FC236}">
                    <a16:creationId xmlns:a16="http://schemas.microsoft.com/office/drawing/2014/main" id="{484663AE-EE4D-4793-9D81-D44CC352DEE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grpSp>
        <p:nvGrpSpPr>
          <p:cNvPr id="72" name="Group 71">
            <a:extLst>
              <a:ext uri="{FF2B5EF4-FFF2-40B4-BE49-F238E27FC236}">
                <a16:creationId xmlns:a16="http://schemas.microsoft.com/office/drawing/2014/main" id="{2ADBC39B-5748-4C9F-8149-0C67224D1082}"/>
              </a:ext>
            </a:extLst>
          </p:cNvPr>
          <p:cNvGrpSpPr/>
          <p:nvPr/>
        </p:nvGrpSpPr>
        <p:grpSpPr>
          <a:xfrm>
            <a:off x="7486679" y="2917177"/>
            <a:ext cx="4023802" cy="1009902"/>
            <a:chOff x="7549869" y="5539892"/>
            <a:chExt cx="4023802" cy="1009902"/>
          </a:xfrm>
        </p:grpSpPr>
        <p:grpSp>
          <p:nvGrpSpPr>
            <p:cNvPr id="102" name="그룹 52">
              <a:extLst>
                <a:ext uri="{FF2B5EF4-FFF2-40B4-BE49-F238E27FC236}">
                  <a16:creationId xmlns:a16="http://schemas.microsoft.com/office/drawing/2014/main" id="{5EB8239E-698D-4A6D-80CF-7288400171D6}"/>
                </a:ext>
              </a:extLst>
            </p:cNvPr>
            <p:cNvGrpSpPr/>
            <p:nvPr/>
          </p:nvGrpSpPr>
          <p:grpSpPr>
            <a:xfrm>
              <a:off x="8545863" y="5662030"/>
              <a:ext cx="829216" cy="865743"/>
              <a:chOff x="-2765399" y="4983810"/>
              <a:chExt cx="2559184" cy="2671920"/>
            </a:xfrm>
            <a:solidFill>
              <a:schemeClr val="accent1"/>
            </a:solidFill>
          </p:grpSpPr>
          <p:sp>
            <p:nvSpPr>
              <p:cNvPr id="103" name="Freeform 18">
                <a:extLst>
                  <a:ext uri="{FF2B5EF4-FFF2-40B4-BE49-F238E27FC236}">
                    <a16:creationId xmlns:a16="http://schemas.microsoft.com/office/drawing/2014/main" id="{4F72E287-CE25-4783-840E-D0676B81EEB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104" name="타원 54">
                <a:extLst>
                  <a:ext uri="{FF2B5EF4-FFF2-40B4-BE49-F238E27FC236}">
                    <a16:creationId xmlns:a16="http://schemas.microsoft.com/office/drawing/2014/main" id="{97661017-1B86-482D-B23A-9FF723920CA7}"/>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55">
                <a:extLst>
                  <a:ext uri="{FF2B5EF4-FFF2-40B4-BE49-F238E27FC236}">
                    <a16:creationId xmlns:a16="http://schemas.microsoft.com/office/drawing/2014/main" id="{E21E50CC-A3E5-4778-BE54-8B5BB0E05F0A}"/>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56">
                <a:extLst>
                  <a:ext uri="{FF2B5EF4-FFF2-40B4-BE49-F238E27FC236}">
                    <a16:creationId xmlns:a16="http://schemas.microsoft.com/office/drawing/2014/main" id="{98FC58FA-F86B-4268-8694-CC5BC539ABD8}"/>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57">
                <a:extLst>
                  <a:ext uri="{FF2B5EF4-FFF2-40B4-BE49-F238E27FC236}">
                    <a16:creationId xmlns:a16="http://schemas.microsoft.com/office/drawing/2014/main" id="{B8E5CD7A-9FE1-4ACE-B6F7-994AD2F97D73}"/>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58">
                <a:extLst>
                  <a:ext uri="{FF2B5EF4-FFF2-40B4-BE49-F238E27FC236}">
                    <a16:creationId xmlns:a16="http://schemas.microsoft.com/office/drawing/2014/main" id="{D3D341B9-2070-4E01-BCE9-74E13FA78720}"/>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사각형: 둥근 모서리 59">
                <a:extLst>
                  <a:ext uri="{FF2B5EF4-FFF2-40B4-BE49-F238E27FC236}">
                    <a16:creationId xmlns:a16="http://schemas.microsoft.com/office/drawing/2014/main" id="{ACDBEDE7-BF65-4268-B930-2D8AFBFA7D60}"/>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60">
                <a:extLst>
                  <a:ext uri="{FF2B5EF4-FFF2-40B4-BE49-F238E27FC236}">
                    <a16:creationId xmlns:a16="http://schemas.microsoft.com/office/drawing/2014/main" id="{CB1477FA-FDA4-4E83-826C-FF30E7D3CCBD}"/>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63">
              <a:extLst>
                <a:ext uri="{FF2B5EF4-FFF2-40B4-BE49-F238E27FC236}">
                  <a16:creationId xmlns:a16="http://schemas.microsoft.com/office/drawing/2014/main" id="{FA1CF366-9652-46C0-94B4-6114414D6EE0}"/>
                </a:ext>
              </a:extLst>
            </p:cNvPr>
            <p:cNvGrpSpPr/>
            <p:nvPr/>
          </p:nvGrpSpPr>
          <p:grpSpPr>
            <a:xfrm>
              <a:off x="7549869" y="5769382"/>
              <a:ext cx="742072" cy="742072"/>
              <a:chOff x="7307544" y="897913"/>
              <a:chExt cx="716146" cy="716146"/>
            </a:xfrm>
          </p:grpSpPr>
          <p:sp>
            <p:nvSpPr>
              <p:cNvPr id="112" name="타원 53">
                <a:extLst>
                  <a:ext uri="{FF2B5EF4-FFF2-40B4-BE49-F238E27FC236}">
                    <a16:creationId xmlns:a16="http://schemas.microsoft.com/office/drawing/2014/main" id="{48672CE8-ADD2-4CC1-BE2F-39CB7C7BC152}"/>
                  </a:ext>
                </a:extLst>
              </p:cNvPr>
              <p:cNvSpPr/>
              <p:nvPr/>
            </p:nvSpPr>
            <p:spPr>
              <a:xfrm>
                <a:off x="7307544" y="897913"/>
                <a:ext cx="716146" cy="71614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자유형: 도형 62">
                <a:extLst>
                  <a:ext uri="{FF2B5EF4-FFF2-40B4-BE49-F238E27FC236}">
                    <a16:creationId xmlns:a16="http://schemas.microsoft.com/office/drawing/2014/main" id="{E18E12C0-7EC2-4F75-A792-7B9C898F6BC4}"/>
                  </a:ext>
                </a:extLst>
              </p:cNvPr>
              <p:cNvSpPr/>
              <p:nvPr/>
            </p:nvSpPr>
            <p:spPr>
              <a:xfrm>
                <a:off x="7374499" y="966015"/>
                <a:ext cx="582234" cy="578236"/>
              </a:xfrm>
              <a:custGeom>
                <a:avLst/>
                <a:gdLst>
                  <a:gd name="connsiteX0" fmla="*/ 291118 w 582234"/>
                  <a:gd name="connsiteY0" fmla="*/ 305844 h 578236"/>
                  <a:gd name="connsiteX1" fmla="*/ 381915 w 582234"/>
                  <a:gd name="connsiteY1" fmla="*/ 578236 h 578236"/>
                  <a:gd name="connsiteX2" fmla="*/ 200320 w 582234"/>
                  <a:gd name="connsiteY2" fmla="*/ 578236 h 578236"/>
                  <a:gd name="connsiteX3" fmla="*/ 305933 w 582234"/>
                  <a:gd name="connsiteY3" fmla="*/ 299149 h 578236"/>
                  <a:gd name="connsiteX4" fmla="*/ 559295 w 582234"/>
                  <a:gd name="connsiteY4" fmla="*/ 434239 h 578236"/>
                  <a:gd name="connsiteX5" fmla="*/ 427568 w 582234"/>
                  <a:gd name="connsiteY5" fmla="*/ 559239 h 578236"/>
                  <a:gd name="connsiteX6" fmla="*/ 276907 w 582234"/>
                  <a:gd name="connsiteY6" fmla="*/ 299149 h 578236"/>
                  <a:gd name="connsiteX7" fmla="*/ 155272 w 582234"/>
                  <a:gd name="connsiteY7" fmla="*/ 559239 h 578236"/>
                  <a:gd name="connsiteX8" fmla="*/ 23545 w 582234"/>
                  <a:gd name="connsiteY8" fmla="*/ 434239 h 578236"/>
                  <a:gd name="connsiteX9" fmla="*/ 582234 w 582234"/>
                  <a:gd name="connsiteY9" fmla="*/ 199173 h 578236"/>
                  <a:gd name="connsiteX10" fmla="*/ 582234 w 582234"/>
                  <a:gd name="connsiteY10" fmla="*/ 380769 h 578236"/>
                  <a:gd name="connsiteX11" fmla="*/ 309842 w 582234"/>
                  <a:gd name="connsiteY11" fmla="*/ 289971 h 578236"/>
                  <a:gd name="connsiteX12" fmla="*/ 0 w 582234"/>
                  <a:gd name="connsiteY12" fmla="*/ 199173 h 578236"/>
                  <a:gd name="connsiteX13" fmla="*/ 272393 w 582234"/>
                  <a:gd name="connsiteY13" fmla="*/ 289971 h 578236"/>
                  <a:gd name="connsiteX14" fmla="*/ 0 w 582234"/>
                  <a:gd name="connsiteY14" fmla="*/ 380769 h 578236"/>
                  <a:gd name="connsiteX15" fmla="*/ 433794 w 582234"/>
                  <a:gd name="connsiteY15" fmla="*/ 23136 h 578236"/>
                  <a:gd name="connsiteX16" fmla="*/ 561454 w 582234"/>
                  <a:gd name="connsiteY16" fmla="*/ 152286 h 578236"/>
                  <a:gd name="connsiteX17" fmla="*/ 303900 w 582234"/>
                  <a:gd name="connsiteY17" fmla="*/ 279201 h 578236"/>
                  <a:gd name="connsiteX18" fmla="*/ 149045 w 582234"/>
                  <a:gd name="connsiteY18" fmla="*/ 23136 h 578236"/>
                  <a:gd name="connsiteX19" fmla="*/ 278940 w 582234"/>
                  <a:gd name="connsiteY19" fmla="*/ 279201 h 578236"/>
                  <a:gd name="connsiteX20" fmla="*/ 21385 w 582234"/>
                  <a:gd name="connsiteY20" fmla="*/ 152286 h 578236"/>
                  <a:gd name="connsiteX21" fmla="*/ 200320 w 582234"/>
                  <a:gd name="connsiteY21" fmla="*/ 0 h 578236"/>
                  <a:gd name="connsiteX22" fmla="*/ 381915 w 582234"/>
                  <a:gd name="connsiteY22" fmla="*/ 0 h 578236"/>
                  <a:gd name="connsiteX23" fmla="*/ 291117 w 582234"/>
                  <a:gd name="connsiteY23" fmla="*/ 272392 h 5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234" h="578236">
                    <a:moveTo>
                      <a:pt x="291118" y="305844"/>
                    </a:moveTo>
                    <a:lnTo>
                      <a:pt x="381915" y="578236"/>
                    </a:lnTo>
                    <a:lnTo>
                      <a:pt x="200320" y="578236"/>
                    </a:lnTo>
                    <a:close/>
                    <a:moveTo>
                      <a:pt x="305933" y="299149"/>
                    </a:moveTo>
                    <a:lnTo>
                      <a:pt x="559295" y="434239"/>
                    </a:lnTo>
                    <a:lnTo>
                      <a:pt x="427568" y="559239"/>
                    </a:lnTo>
                    <a:close/>
                    <a:moveTo>
                      <a:pt x="276907" y="299149"/>
                    </a:moveTo>
                    <a:lnTo>
                      <a:pt x="155272" y="559239"/>
                    </a:lnTo>
                    <a:lnTo>
                      <a:pt x="23545" y="434239"/>
                    </a:lnTo>
                    <a:close/>
                    <a:moveTo>
                      <a:pt x="582234" y="199173"/>
                    </a:moveTo>
                    <a:lnTo>
                      <a:pt x="582234" y="380769"/>
                    </a:lnTo>
                    <a:lnTo>
                      <a:pt x="309842" y="289971"/>
                    </a:lnTo>
                    <a:close/>
                    <a:moveTo>
                      <a:pt x="0" y="199173"/>
                    </a:moveTo>
                    <a:lnTo>
                      <a:pt x="272393" y="289971"/>
                    </a:lnTo>
                    <a:lnTo>
                      <a:pt x="0" y="380769"/>
                    </a:lnTo>
                    <a:close/>
                    <a:moveTo>
                      <a:pt x="433794" y="23136"/>
                    </a:moveTo>
                    <a:lnTo>
                      <a:pt x="561454" y="152286"/>
                    </a:lnTo>
                    <a:lnTo>
                      <a:pt x="303900" y="279201"/>
                    </a:lnTo>
                    <a:close/>
                    <a:moveTo>
                      <a:pt x="149045" y="23136"/>
                    </a:moveTo>
                    <a:lnTo>
                      <a:pt x="278940" y="279201"/>
                    </a:lnTo>
                    <a:lnTo>
                      <a:pt x="21385" y="152286"/>
                    </a:lnTo>
                    <a:close/>
                    <a:moveTo>
                      <a:pt x="200320" y="0"/>
                    </a:moveTo>
                    <a:lnTo>
                      <a:pt x="381915" y="0"/>
                    </a:lnTo>
                    <a:lnTo>
                      <a:pt x="291117" y="272392"/>
                    </a:lnTo>
                    <a:close/>
                  </a:path>
                </a:pathLst>
              </a:cu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20" name="Group 119">
              <a:extLst>
                <a:ext uri="{FF2B5EF4-FFF2-40B4-BE49-F238E27FC236}">
                  <a16:creationId xmlns:a16="http://schemas.microsoft.com/office/drawing/2014/main" id="{FF1CF86F-19FF-4176-9211-E3E8049474C2}"/>
                </a:ext>
              </a:extLst>
            </p:cNvPr>
            <p:cNvGrpSpPr/>
            <p:nvPr/>
          </p:nvGrpSpPr>
          <p:grpSpPr>
            <a:xfrm>
              <a:off x="10384986" y="5691983"/>
              <a:ext cx="539461" cy="765815"/>
              <a:chOff x="3805328" y="4061908"/>
              <a:chExt cx="310118" cy="440241"/>
            </a:xfrm>
          </p:grpSpPr>
          <p:sp>
            <p:nvSpPr>
              <p:cNvPr id="121" name="Freeform: Shape 120">
                <a:extLst>
                  <a:ext uri="{FF2B5EF4-FFF2-40B4-BE49-F238E27FC236}">
                    <a16:creationId xmlns:a16="http://schemas.microsoft.com/office/drawing/2014/main" id="{28B02EB6-1983-4DAB-994E-91100E628B95}"/>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1"/>
              </a:solidFill>
              <a:ln w="330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2C2D94-04D6-4EA0-B653-4A58DDC2616A}"/>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F599606-0B96-414D-93DE-DE45722882F9}"/>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2"/>
              </a:solidFill>
              <a:ln w="3309" cap="flat">
                <a:noFill/>
                <a:prstDash val="solid"/>
                <a:miter/>
              </a:ln>
            </p:spPr>
            <p:txBody>
              <a:bodyPr rtlCol="0" anchor="ctr"/>
              <a:lstStyle/>
              <a:p>
                <a:endParaRPr lang="en-US"/>
              </a:p>
            </p:txBody>
          </p:sp>
        </p:grpSp>
        <p:grpSp>
          <p:nvGrpSpPr>
            <p:cNvPr id="124" name="Group 123">
              <a:extLst>
                <a:ext uri="{FF2B5EF4-FFF2-40B4-BE49-F238E27FC236}">
                  <a16:creationId xmlns:a16="http://schemas.microsoft.com/office/drawing/2014/main" id="{9A56F482-2E9B-4528-A2E5-435AC78D2F7E}"/>
                </a:ext>
              </a:extLst>
            </p:cNvPr>
            <p:cNvGrpSpPr/>
            <p:nvPr/>
          </p:nvGrpSpPr>
          <p:grpSpPr>
            <a:xfrm>
              <a:off x="11178367" y="5674164"/>
              <a:ext cx="395304" cy="783635"/>
              <a:chOff x="4513211" y="4124289"/>
              <a:chExt cx="227247" cy="450485"/>
            </a:xfrm>
          </p:grpSpPr>
          <p:sp>
            <p:nvSpPr>
              <p:cNvPr id="125" name="Freeform: Shape 124">
                <a:extLst>
                  <a:ext uri="{FF2B5EF4-FFF2-40B4-BE49-F238E27FC236}">
                    <a16:creationId xmlns:a16="http://schemas.microsoft.com/office/drawing/2014/main" id="{959F8DAF-6B4A-4180-93A8-3F9CF5A0A1D8}"/>
                  </a:ext>
                </a:extLst>
              </p:cNvPr>
              <p:cNvSpPr/>
              <p:nvPr/>
            </p:nvSpPr>
            <p:spPr>
              <a:xfrm>
                <a:off x="4513211" y="4219805"/>
                <a:ext cx="225588" cy="354969"/>
              </a:xfrm>
              <a:custGeom>
                <a:avLst/>
                <a:gdLst>
                  <a:gd name="connsiteX0" fmla="*/ 211655 w 225588"/>
                  <a:gd name="connsiteY0" fmla="*/ 195758 h 354969"/>
                  <a:gd name="connsiteX1" fmla="*/ 184783 w 225588"/>
                  <a:gd name="connsiteY1" fmla="*/ 145332 h 354969"/>
                  <a:gd name="connsiteX2" fmla="*/ 140661 w 225588"/>
                  <a:gd name="connsiteY2" fmla="*/ 22586 h 354969"/>
                  <a:gd name="connsiteX3" fmla="*/ 117770 w 225588"/>
                  <a:gd name="connsiteY3" fmla="*/ 359 h 354969"/>
                  <a:gd name="connsiteX4" fmla="*/ 118434 w 225588"/>
                  <a:gd name="connsiteY4" fmla="*/ 10311 h 354969"/>
                  <a:gd name="connsiteX5" fmla="*/ 105164 w 225588"/>
                  <a:gd name="connsiteY5" fmla="*/ 27 h 354969"/>
                  <a:gd name="connsiteX6" fmla="*/ 83600 w 225588"/>
                  <a:gd name="connsiteY6" fmla="*/ 21259 h 354969"/>
                  <a:gd name="connsiteX7" fmla="*/ 57724 w 225588"/>
                  <a:gd name="connsiteY7" fmla="*/ 93580 h 354969"/>
                  <a:gd name="connsiteX8" fmla="*/ 21232 w 225588"/>
                  <a:gd name="connsiteY8" fmla="*/ 179171 h 354969"/>
                  <a:gd name="connsiteX9" fmla="*/ 0 w 225588"/>
                  <a:gd name="connsiteY9" fmla="*/ 239549 h 354969"/>
                  <a:gd name="connsiteX10" fmla="*/ 0 w 225588"/>
                  <a:gd name="connsiteY10" fmla="*/ 277036 h 354969"/>
                  <a:gd name="connsiteX11" fmla="*/ 42464 w 225588"/>
                  <a:gd name="connsiteY11" fmla="*/ 340732 h 354969"/>
                  <a:gd name="connsiteX12" fmla="*/ 120092 w 225588"/>
                  <a:gd name="connsiteY12" fmla="*/ 354001 h 354969"/>
                  <a:gd name="connsiteX13" fmla="*/ 120756 w 225588"/>
                  <a:gd name="connsiteY13" fmla="*/ 353670 h 354969"/>
                  <a:gd name="connsiteX14" fmla="*/ 210328 w 225588"/>
                  <a:gd name="connsiteY14" fmla="*/ 312533 h 354969"/>
                  <a:gd name="connsiteX15" fmla="*/ 211655 w 225588"/>
                  <a:gd name="connsiteY15" fmla="*/ 195758 h 3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588" h="354969">
                    <a:moveTo>
                      <a:pt x="211655" y="195758"/>
                    </a:moveTo>
                    <a:cubicBezTo>
                      <a:pt x="201702" y="179502"/>
                      <a:pt x="191418" y="163579"/>
                      <a:pt x="184783" y="145332"/>
                    </a:cubicBezTo>
                    <a:cubicBezTo>
                      <a:pt x="169855" y="104528"/>
                      <a:pt x="155258" y="63391"/>
                      <a:pt x="140661" y="22586"/>
                    </a:cubicBezTo>
                    <a:cubicBezTo>
                      <a:pt x="136680" y="11307"/>
                      <a:pt x="131372" y="1686"/>
                      <a:pt x="117770" y="359"/>
                    </a:cubicBezTo>
                    <a:cubicBezTo>
                      <a:pt x="118102" y="3676"/>
                      <a:pt x="118102" y="6994"/>
                      <a:pt x="118434" y="10311"/>
                    </a:cubicBezTo>
                    <a:cubicBezTo>
                      <a:pt x="113126" y="7989"/>
                      <a:pt x="110140" y="2349"/>
                      <a:pt x="105164" y="27"/>
                    </a:cubicBezTo>
                    <a:cubicBezTo>
                      <a:pt x="90567" y="-636"/>
                      <a:pt x="87249" y="10975"/>
                      <a:pt x="83600" y="21259"/>
                    </a:cubicBezTo>
                    <a:cubicBezTo>
                      <a:pt x="74975" y="45145"/>
                      <a:pt x="66349" y="69362"/>
                      <a:pt x="57724" y="93580"/>
                    </a:cubicBezTo>
                    <a:cubicBezTo>
                      <a:pt x="47108" y="122774"/>
                      <a:pt x="38814" y="152963"/>
                      <a:pt x="21232" y="179171"/>
                    </a:cubicBezTo>
                    <a:cubicBezTo>
                      <a:pt x="8957" y="197748"/>
                      <a:pt x="663" y="217322"/>
                      <a:pt x="0" y="239549"/>
                    </a:cubicBezTo>
                    <a:cubicBezTo>
                      <a:pt x="0" y="252155"/>
                      <a:pt x="0" y="264430"/>
                      <a:pt x="0" y="277036"/>
                    </a:cubicBezTo>
                    <a:cubicBezTo>
                      <a:pt x="2654" y="305898"/>
                      <a:pt x="19573" y="325803"/>
                      <a:pt x="42464" y="340732"/>
                    </a:cubicBezTo>
                    <a:cubicBezTo>
                      <a:pt x="66349" y="356324"/>
                      <a:pt x="93221" y="355992"/>
                      <a:pt x="120092" y="354001"/>
                    </a:cubicBezTo>
                    <a:cubicBezTo>
                      <a:pt x="120424" y="354001"/>
                      <a:pt x="120424" y="353670"/>
                      <a:pt x="120756" y="353670"/>
                    </a:cubicBezTo>
                    <a:cubicBezTo>
                      <a:pt x="156253" y="352674"/>
                      <a:pt x="187769" y="341727"/>
                      <a:pt x="210328" y="312533"/>
                    </a:cubicBezTo>
                    <a:cubicBezTo>
                      <a:pt x="234545" y="280354"/>
                      <a:pt x="234877" y="233909"/>
                      <a:pt x="211655" y="195758"/>
                    </a:cubicBezTo>
                    <a:close/>
                  </a:path>
                </a:pathLst>
              </a:custGeom>
              <a:solidFill>
                <a:schemeClr val="accent1"/>
              </a:solidFill>
              <a:ln w="3309"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999FB7D-026C-4380-A519-12B323CFC015}"/>
                  </a:ext>
                </a:extLst>
              </p:cNvPr>
              <p:cNvSpPr/>
              <p:nvPr/>
            </p:nvSpPr>
            <p:spPr>
              <a:xfrm>
                <a:off x="4630981" y="4220164"/>
                <a:ext cx="109477" cy="351652"/>
              </a:xfrm>
              <a:custGeom>
                <a:avLst/>
                <a:gdLst>
                  <a:gd name="connsiteX0" fmla="*/ 663 w 109476"/>
                  <a:gd name="connsiteY0" fmla="*/ 12275 h 351651"/>
                  <a:gd name="connsiteX1" fmla="*/ 0 w 109476"/>
                  <a:gd name="connsiteY1" fmla="*/ 0 h 351651"/>
                  <a:gd name="connsiteX2" fmla="*/ 22891 w 109476"/>
                  <a:gd name="connsiteY2" fmla="*/ 22227 h 351651"/>
                  <a:gd name="connsiteX3" fmla="*/ 67013 w 109476"/>
                  <a:gd name="connsiteY3" fmla="*/ 144974 h 351651"/>
                  <a:gd name="connsiteX4" fmla="*/ 93884 w 109476"/>
                  <a:gd name="connsiteY4" fmla="*/ 195399 h 351651"/>
                  <a:gd name="connsiteX5" fmla="*/ 92557 w 109476"/>
                  <a:gd name="connsiteY5" fmla="*/ 311511 h 351651"/>
                  <a:gd name="connsiteX6" fmla="*/ 663 w 109476"/>
                  <a:gd name="connsiteY6" fmla="*/ 352979 h 351651"/>
                  <a:gd name="connsiteX7" fmla="*/ 25544 w 109476"/>
                  <a:gd name="connsiteY7" fmla="*/ 278004 h 351651"/>
                  <a:gd name="connsiteX8" fmla="*/ 27535 w 109476"/>
                  <a:gd name="connsiteY8" fmla="*/ 218953 h 351651"/>
                  <a:gd name="connsiteX9" fmla="*/ 11943 w 109476"/>
                  <a:gd name="connsiteY9" fmla="*/ 60378 h 351651"/>
                  <a:gd name="connsiteX10" fmla="*/ 4976 w 109476"/>
                  <a:gd name="connsiteY10" fmla="*/ 21564 h 351651"/>
                  <a:gd name="connsiteX11" fmla="*/ 663 w 109476"/>
                  <a:gd name="connsiteY11" fmla="*/ 12275 h 3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76" h="351651">
                    <a:moveTo>
                      <a:pt x="663" y="12275"/>
                    </a:moveTo>
                    <a:cubicBezTo>
                      <a:pt x="332" y="8294"/>
                      <a:pt x="332" y="3981"/>
                      <a:pt x="0" y="0"/>
                    </a:cubicBezTo>
                    <a:cubicBezTo>
                      <a:pt x="13602" y="1327"/>
                      <a:pt x="18910" y="10948"/>
                      <a:pt x="22891" y="22227"/>
                    </a:cubicBezTo>
                    <a:cubicBezTo>
                      <a:pt x="37487" y="63364"/>
                      <a:pt x="52084" y="104169"/>
                      <a:pt x="67013" y="144974"/>
                    </a:cubicBezTo>
                    <a:cubicBezTo>
                      <a:pt x="73648" y="162888"/>
                      <a:pt x="83932" y="179143"/>
                      <a:pt x="93884" y="195399"/>
                    </a:cubicBezTo>
                    <a:cubicBezTo>
                      <a:pt x="117107" y="233550"/>
                      <a:pt x="116775" y="279995"/>
                      <a:pt x="92557" y="311511"/>
                    </a:cubicBezTo>
                    <a:cubicBezTo>
                      <a:pt x="69667" y="341700"/>
                      <a:pt x="37156" y="352316"/>
                      <a:pt x="663" y="352979"/>
                    </a:cubicBezTo>
                    <a:cubicBezTo>
                      <a:pt x="16587" y="330420"/>
                      <a:pt x="21564" y="304544"/>
                      <a:pt x="25544" y="278004"/>
                    </a:cubicBezTo>
                    <a:cubicBezTo>
                      <a:pt x="28199" y="258431"/>
                      <a:pt x="27535" y="238526"/>
                      <a:pt x="27535" y="218953"/>
                    </a:cubicBezTo>
                    <a:cubicBezTo>
                      <a:pt x="27867" y="165542"/>
                      <a:pt x="20568" y="112794"/>
                      <a:pt x="11943" y="60378"/>
                    </a:cubicBezTo>
                    <a:cubicBezTo>
                      <a:pt x="9952" y="47440"/>
                      <a:pt x="7298" y="34502"/>
                      <a:pt x="4976" y="21564"/>
                    </a:cubicBezTo>
                    <a:cubicBezTo>
                      <a:pt x="4313" y="17914"/>
                      <a:pt x="3981" y="14597"/>
                      <a:pt x="663" y="12275"/>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12FE4A-55ED-4353-B273-1E94C46C45A5}"/>
                  </a:ext>
                </a:extLst>
              </p:cNvPr>
              <p:cNvSpPr/>
              <p:nvPr/>
            </p:nvSpPr>
            <p:spPr>
              <a:xfrm>
                <a:off x="4561893" y="4124289"/>
                <a:ext cx="109477" cy="109477"/>
              </a:xfrm>
              <a:custGeom>
                <a:avLst/>
                <a:gdLst>
                  <a:gd name="connsiteX0" fmla="*/ 63449 w 109476"/>
                  <a:gd name="connsiteY0" fmla="*/ 56397 h 109476"/>
                  <a:gd name="connsiteX1" fmla="*/ 111220 w 109476"/>
                  <a:gd name="connsiteY1" fmla="*/ 0 h 109476"/>
                  <a:gd name="connsiteX2" fmla="*/ 104917 w 109476"/>
                  <a:gd name="connsiteY2" fmla="*/ 0 h 109476"/>
                  <a:gd name="connsiteX3" fmla="*/ 104917 w 109476"/>
                  <a:gd name="connsiteY3" fmla="*/ 1659 h 109476"/>
                  <a:gd name="connsiteX4" fmla="*/ 94965 w 109476"/>
                  <a:gd name="connsiteY4" fmla="*/ 3649 h 109476"/>
                  <a:gd name="connsiteX5" fmla="*/ 52170 w 109476"/>
                  <a:gd name="connsiteY5" fmla="*/ 53743 h 109476"/>
                  <a:gd name="connsiteX6" fmla="*/ 7715 w 109476"/>
                  <a:gd name="connsiteY6" fmla="*/ 19905 h 109476"/>
                  <a:gd name="connsiteX7" fmla="*/ 85 w 109476"/>
                  <a:gd name="connsiteY7" fmla="*/ 23222 h 109476"/>
                  <a:gd name="connsiteX8" fmla="*/ 6388 w 109476"/>
                  <a:gd name="connsiteY8" fmla="*/ 29194 h 109476"/>
                  <a:gd name="connsiteX9" fmla="*/ 32265 w 109476"/>
                  <a:gd name="connsiteY9" fmla="*/ 42795 h 109476"/>
                  <a:gd name="connsiteX10" fmla="*/ 57146 w 109476"/>
                  <a:gd name="connsiteY10" fmla="*/ 97534 h 109476"/>
                  <a:gd name="connsiteX11" fmla="*/ 70084 w 109476"/>
                  <a:gd name="connsiteY11" fmla="*/ 108481 h 109476"/>
                  <a:gd name="connsiteX12" fmla="*/ 69420 w 109476"/>
                  <a:gd name="connsiteY12" fmla="*/ 96207 h 109476"/>
                  <a:gd name="connsiteX13" fmla="*/ 57477 w 109476"/>
                  <a:gd name="connsiteY13" fmla="*/ 67013 h 109476"/>
                  <a:gd name="connsiteX14" fmla="*/ 63449 w 109476"/>
                  <a:gd name="connsiteY14" fmla="*/ 56397 h 10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476" h="109476">
                    <a:moveTo>
                      <a:pt x="63449" y="56397"/>
                    </a:moveTo>
                    <a:cubicBezTo>
                      <a:pt x="91979" y="52084"/>
                      <a:pt x="110889" y="29526"/>
                      <a:pt x="111220" y="0"/>
                    </a:cubicBezTo>
                    <a:cubicBezTo>
                      <a:pt x="109230" y="0"/>
                      <a:pt x="106908" y="0"/>
                      <a:pt x="104917" y="0"/>
                    </a:cubicBezTo>
                    <a:cubicBezTo>
                      <a:pt x="104917" y="663"/>
                      <a:pt x="104917" y="1327"/>
                      <a:pt x="104917" y="1659"/>
                    </a:cubicBezTo>
                    <a:cubicBezTo>
                      <a:pt x="101600" y="1659"/>
                      <a:pt x="98282" y="2322"/>
                      <a:pt x="94965" y="3649"/>
                    </a:cubicBezTo>
                    <a:cubicBezTo>
                      <a:pt x="72406" y="13270"/>
                      <a:pt x="58141" y="29857"/>
                      <a:pt x="52170" y="53743"/>
                    </a:cubicBezTo>
                    <a:cubicBezTo>
                      <a:pt x="41554" y="36824"/>
                      <a:pt x="28615" y="23222"/>
                      <a:pt x="7715" y="19905"/>
                    </a:cubicBezTo>
                    <a:cubicBezTo>
                      <a:pt x="4398" y="19241"/>
                      <a:pt x="417" y="17583"/>
                      <a:pt x="85" y="23222"/>
                    </a:cubicBezTo>
                    <a:cubicBezTo>
                      <a:pt x="-578" y="28199"/>
                      <a:pt x="2739" y="28862"/>
                      <a:pt x="6388" y="29194"/>
                    </a:cubicBezTo>
                    <a:cubicBezTo>
                      <a:pt x="17004" y="30189"/>
                      <a:pt x="25298" y="35497"/>
                      <a:pt x="32265" y="42795"/>
                    </a:cubicBezTo>
                    <a:cubicBezTo>
                      <a:pt x="46530" y="58056"/>
                      <a:pt x="53828" y="76965"/>
                      <a:pt x="57146" y="97534"/>
                    </a:cubicBezTo>
                    <a:cubicBezTo>
                      <a:pt x="60131" y="102842"/>
                      <a:pt x="58141" y="113789"/>
                      <a:pt x="70084" y="108481"/>
                    </a:cubicBezTo>
                    <a:cubicBezTo>
                      <a:pt x="74728" y="104169"/>
                      <a:pt x="73401" y="100188"/>
                      <a:pt x="69420" y="96207"/>
                    </a:cubicBezTo>
                    <a:cubicBezTo>
                      <a:pt x="67430" y="85591"/>
                      <a:pt x="61790" y="76634"/>
                      <a:pt x="57477" y="67013"/>
                    </a:cubicBezTo>
                    <a:cubicBezTo>
                      <a:pt x="54160" y="59051"/>
                      <a:pt x="56482" y="57392"/>
                      <a:pt x="63449" y="56397"/>
                    </a:cubicBezTo>
                    <a:close/>
                  </a:path>
                </a:pathLst>
              </a:custGeom>
              <a:solidFill>
                <a:schemeClr val="accent2"/>
              </a:solidFill>
              <a:ln w="3309"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B3BDE994-75CD-488A-AA4F-60ED722069E1}"/>
                </a:ext>
              </a:extLst>
            </p:cNvPr>
            <p:cNvGrpSpPr/>
            <p:nvPr/>
          </p:nvGrpSpPr>
          <p:grpSpPr>
            <a:xfrm>
              <a:off x="9629001" y="5539892"/>
              <a:ext cx="502065" cy="1009902"/>
              <a:chOff x="3253539" y="3991723"/>
              <a:chExt cx="288620" cy="580558"/>
            </a:xfrm>
          </p:grpSpPr>
          <p:sp>
            <p:nvSpPr>
              <p:cNvPr id="129" name="Freeform: Shape 128">
                <a:extLst>
                  <a:ext uri="{FF2B5EF4-FFF2-40B4-BE49-F238E27FC236}">
                    <a16:creationId xmlns:a16="http://schemas.microsoft.com/office/drawing/2014/main" id="{6965AC8B-C143-4135-813E-4D41CE5B001D}"/>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1"/>
              </a:solidFill>
              <a:ln w="3309"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8A698785-7EEA-490F-B1E8-85A2DD35DD82}"/>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3"/>
              </a:solidFill>
              <a:ln w="3309" cap="flat">
                <a:noFill/>
                <a:prstDash val="solid"/>
                <a:miter/>
              </a:ln>
            </p:spPr>
            <p:txBody>
              <a:bodyPr rtlCol="0" anchor="ctr"/>
              <a:lstStyle/>
              <a:p>
                <a:endParaRPr lang="en-US"/>
              </a:p>
            </p:txBody>
          </p:sp>
        </p:grpSp>
      </p:grpSp>
      <p:grpSp>
        <p:nvGrpSpPr>
          <p:cNvPr id="132" name="Group 131">
            <a:extLst>
              <a:ext uri="{FF2B5EF4-FFF2-40B4-BE49-F238E27FC236}">
                <a16:creationId xmlns:a16="http://schemas.microsoft.com/office/drawing/2014/main" id="{092A1786-A5CE-4707-992A-F0FCD12B4969}"/>
              </a:ext>
            </a:extLst>
          </p:cNvPr>
          <p:cNvGrpSpPr/>
          <p:nvPr/>
        </p:nvGrpSpPr>
        <p:grpSpPr>
          <a:xfrm>
            <a:off x="10802049" y="1616138"/>
            <a:ext cx="1094677" cy="1142502"/>
            <a:chOff x="2782567" y="352219"/>
            <a:chExt cx="1434275" cy="1496937"/>
          </a:xfrm>
        </p:grpSpPr>
        <p:sp>
          <p:nvSpPr>
            <p:cNvPr id="133" name="Freeform: Shape 132">
              <a:extLst>
                <a:ext uri="{FF2B5EF4-FFF2-40B4-BE49-F238E27FC236}">
                  <a16:creationId xmlns:a16="http://schemas.microsoft.com/office/drawing/2014/main" id="{459C73DD-5D10-4392-A1DC-F6DD6E6C21F4}"/>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EA39F27-2800-48C7-A828-CD0791F97C54}"/>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F1156D6-53A4-4358-B5CC-8C6F73279D9C}"/>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A57783D-1855-4008-A316-88001D475EF0}"/>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sp>
        <p:nvSpPr>
          <p:cNvPr id="139" name="Freeform: Shape 138">
            <a:extLst>
              <a:ext uri="{FF2B5EF4-FFF2-40B4-BE49-F238E27FC236}">
                <a16:creationId xmlns:a16="http://schemas.microsoft.com/office/drawing/2014/main" id="{AFEA1CC0-28D3-4419-BDA4-228F4EEB5E21}"/>
              </a:ext>
            </a:extLst>
          </p:cNvPr>
          <p:cNvSpPr/>
          <p:nvPr/>
        </p:nvSpPr>
        <p:spPr>
          <a:xfrm rot="5400000">
            <a:off x="4153146" y="4235026"/>
            <a:ext cx="1724025" cy="219075"/>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1"/>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E102794-841A-4BD4-9F38-D631474448B2}"/>
              </a:ext>
            </a:extLst>
          </p:cNvPr>
          <p:cNvSpPr/>
          <p:nvPr/>
        </p:nvSpPr>
        <p:spPr>
          <a:xfrm>
            <a:off x="2239173" y="4598408"/>
            <a:ext cx="352425" cy="9525"/>
          </a:xfrm>
          <a:custGeom>
            <a:avLst/>
            <a:gdLst>
              <a:gd name="connsiteX0" fmla="*/ 0 w 352425"/>
              <a:gd name="connsiteY0" fmla="*/ 0 h 0"/>
              <a:gd name="connsiteX1" fmla="*/ 360998 w 352425"/>
              <a:gd name="connsiteY1" fmla="*/ 0 h 0"/>
              <a:gd name="connsiteX2" fmla="*/ 342900 w 352425"/>
              <a:gd name="connsiteY2" fmla="*/ 3810 h 0"/>
              <a:gd name="connsiteX3" fmla="*/ 19050 w 352425"/>
              <a:gd name="connsiteY3" fmla="*/ 3810 h 0"/>
              <a:gd name="connsiteX4" fmla="*/ 0 w 352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a:moveTo>
                  <a:pt x="0" y="0"/>
                </a:moveTo>
                <a:cubicBezTo>
                  <a:pt x="120015" y="0"/>
                  <a:pt x="240983" y="0"/>
                  <a:pt x="360998" y="0"/>
                </a:cubicBezTo>
                <a:cubicBezTo>
                  <a:pt x="355283" y="5715"/>
                  <a:pt x="348615" y="3810"/>
                  <a:pt x="342900" y="3810"/>
                </a:cubicBezTo>
                <a:cubicBezTo>
                  <a:pt x="235267" y="3810"/>
                  <a:pt x="126683" y="3810"/>
                  <a:pt x="19050" y="3810"/>
                </a:cubicBezTo>
                <a:cubicBezTo>
                  <a:pt x="12383" y="2857"/>
                  <a:pt x="5715" y="4763"/>
                  <a:pt x="0" y="0"/>
                </a:cubicBezTo>
                <a:close/>
              </a:path>
            </a:pathLst>
          </a:custGeom>
          <a:solidFill>
            <a:srgbClr val="EAEAEA"/>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B0DCC32-ADF3-4287-B198-D94AB49DEBB7}"/>
              </a:ext>
            </a:extLst>
          </p:cNvPr>
          <p:cNvSpPr/>
          <p:nvPr/>
        </p:nvSpPr>
        <p:spPr>
          <a:xfrm>
            <a:off x="7820711" y="3817511"/>
            <a:ext cx="38100" cy="9525"/>
          </a:xfrm>
          <a:custGeom>
            <a:avLst/>
            <a:gdLst>
              <a:gd name="connsiteX0" fmla="*/ 45720 w 38100"/>
              <a:gd name="connsiteY0" fmla="*/ 1224 h 0"/>
              <a:gd name="connsiteX1" fmla="*/ 0 w 38100"/>
              <a:gd name="connsiteY1" fmla="*/ 5986 h 0"/>
              <a:gd name="connsiteX2" fmla="*/ 45720 w 38100"/>
              <a:gd name="connsiteY2" fmla="*/ 1224 h 0"/>
            </a:gdLst>
            <a:ahLst/>
            <a:cxnLst>
              <a:cxn ang="0">
                <a:pos x="connsiteX0" y="connsiteY0"/>
              </a:cxn>
              <a:cxn ang="0">
                <a:pos x="connsiteX1" y="connsiteY1"/>
              </a:cxn>
              <a:cxn ang="0">
                <a:pos x="connsiteX2" y="connsiteY2"/>
              </a:cxn>
            </a:cxnLst>
            <a:rect l="l" t="t" r="r" b="b"/>
            <a:pathLst>
              <a:path w="38100">
                <a:moveTo>
                  <a:pt x="45720" y="1224"/>
                </a:moveTo>
                <a:cubicBezTo>
                  <a:pt x="30480" y="3129"/>
                  <a:pt x="15240" y="4081"/>
                  <a:pt x="0" y="5986"/>
                </a:cubicBezTo>
                <a:cubicBezTo>
                  <a:pt x="15240" y="-4491"/>
                  <a:pt x="30480" y="2176"/>
                  <a:pt x="45720" y="1224"/>
                </a:cubicBezTo>
                <a:close/>
              </a:path>
            </a:pathLst>
          </a:custGeom>
          <a:solidFill>
            <a:srgbClr val="EAEAEA"/>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CF242D2-9118-450B-BDC8-04B1FEA486BC}"/>
              </a:ext>
            </a:extLst>
          </p:cNvPr>
          <p:cNvSpPr/>
          <p:nvPr/>
        </p:nvSpPr>
        <p:spPr>
          <a:xfrm>
            <a:off x="2808769" y="3948326"/>
            <a:ext cx="28575" cy="9525"/>
          </a:xfrm>
          <a:custGeom>
            <a:avLst/>
            <a:gdLst>
              <a:gd name="connsiteX0" fmla="*/ 30480 w 28575"/>
              <a:gd name="connsiteY0" fmla="*/ 4286 h 0"/>
              <a:gd name="connsiteX1" fmla="*/ 0 w 28575"/>
              <a:gd name="connsiteY1" fmla="*/ 4286 h 0"/>
              <a:gd name="connsiteX2" fmla="*/ 30480 w 28575"/>
              <a:gd name="connsiteY2" fmla="*/ 4286 h 0"/>
            </a:gdLst>
            <a:ahLst/>
            <a:cxnLst>
              <a:cxn ang="0">
                <a:pos x="connsiteX0" y="connsiteY0"/>
              </a:cxn>
              <a:cxn ang="0">
                <a:pos x="connsiteX1" y="connsiteY1"/>
              </a:cxn>
              <a:cxn ang="0">
                <a:pos x="connsiteX2" y="connsiteY2"/>
              </a:cxn>
            </a:cxnLst>
            <a:rect l="l" t="t" r="r" b="b"/>
            <a:pathLst>
              <a:path w="28575">
                <a:moveTo>
                  <a:pt x="30480" y="4286"/>
                </a:moveTo>
                <a:cubicBezTo>
                  <a:pt x="20003" y="4286"/>
                  <a:pt x="10478" y="4286"/>
                  <a:pt x="0" y="4286"/>
                </a:cubicBezTo>
                <a:cubicBezTo>
                  <a:pt x="10478" y="-1429"/>
                  <a:pt x="20955" y="-1429"/>
                  <a:pt x="30480" y="4286"/>
                </a:cubicBezTo>
                <a:close/>
              </a:path>
            </a:pathLst>
          </a:custGeom>
          <a:solidFill>
            <a:srgbClr val="EAEAEA"/>
          </a:solidFill>
          <a:ln w="9525" cap="flat">
            <a:noFill/>
            <a:prstDash val="solid"/>
            <a:miter/>
          </a:ln>
        </p:spPr>
        <p:txBody>
          <a:bodyPr rtlCol="0" anchor="ctr"/>
          <a:lstStyle/>
          <a:p>
            <a:endParaRPr lang="en-US"/>
          </a:p>
        </p:txBody>
      </p:sp>
      <p:grpSp>
        <p:nvGrpSpPr>
          <p:cNvPr id="146" name="Group 145">
            <a:extLst>
              <a:ext uri="{FF2B5EF4-FFF2-40B4-BE49-F238E27FC236}">
                <a16:creationId xmlns:a16="http://schemas.microsoft.com/office/drawing/2014/main" id="{BF9447E2-11B3-4DF9-AB43-497D07821DEE}"/>
              </a:ext>
            </a:extLst>
          </p:cNvPr>
          <p:cNvGrpSpPr/>
          <p:nvPr/>
        </p:nvGrpSpPr>
        <p:grpSpPr>
          <a:xfrm>
            <a:off x="3776077" y="4198981"/>
            <a:ext cx="962025" cy="803434"/>
            <a:chOff x="1720613" y="1882872"/>
            <a:chExt cx="962025" cy="803434"/>
          </a:xfrm>
          <a:solidFill>
            <a:schemeClr val="accent2"/>
          </a:solidFill>
        </p:grpSpPr>
        <p:sp>
          <p:nvSpPr>
            <p:cNvPr id="147" name="Freeform: Shape 146">
              <a:extLst>
                <a:ext uri="{FF2B5EF4-FFF2-40B4-BE49-F238E27FC236}">
                  <a16:creationId xmlns:a16="http://schemas.microsoft.com/office/drawing/2014/main" id="{153E34A2-BD73-4882-91DD-3C138DB3C1EC}"/>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F33143-366E-47B0-A916-9A3816952872}"/>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7E85523F-6D63-4895-A206-281D78CD959C}"/>
              </a:ext>
            </a:extLst>
          </p:cNvPr>
          <p:cNvGrpSpPr/>
          <p:nvPr/>
        </p:nvGrpSpPr>
        <p:grpSpPr>
          <a:xfrm>
            <a:off x="549520" y="3643577"/>
            <a:ext cx="771525" cy="1447800"/>
            <a:chOff x="588219" y="3643577"/>
            <a:chExt cx="771525" cy="1447800"/>
          </a:xfrm>
        </p:grpSpPr>
        <p:sp>
          <p:nvSpPr>
            <p:cNvPr id="150" name="Freeform: Shape 149">
              <a:extLst>
                <a:ext uri="{FF2B5EF4-FFF2-40B4-BE49-F238E27FC236}">
                  <a16:creationId xmlns:a16="http://schemas.microsoft.com/office/drawing/2014/main" id="{022017F1-F485-4258-84C5-37477A98FB52}"/>
                </a:ext>
              </a:extLst>
            </p:cNvPr>
            <p:cNvSpPr/>
            <p:nvPr/>
          </p:nvSpPr>
          <p:spPr>
            <a:xfrm>
              <a:off x="588219" y="3643577"/>
              <a:ext cx="771525" cy="1447800"/>
            </a:xfrm>
            <a:custGeom>
              <a:avLst/>
              <a:gdLst>
                <a:gd name="connsiteX0" fmla="*/ 766547 w 771525"/>
                <a:gd name="connsiteY0" fmla="*/ 580073 h 1447800"/>
                <a:gd name="connsiteX1" fmla="*/ 708445 w 771525"/>
                <a:gd name="connsiteY1" fmla="*/ 503873 h 1447800"/>
                <a:gd name="connsiteX2" fmla="*/ 569380 w 771525"/>
                <a:gd name="connsiteY2" fmla="*/ 484823 h 1447800"/>
                <a:gd name="connsiteX3" fmla="*/ 489370 w 771525"/>
                <a:gd name="connsiteY3" fmla="*/ 417195 h 1447800"/>
                <a:gd name="connsiteX4" fmla="*/ 468415 w 771525"/>
                <a:gd name="connsiteY4" fmla="*/ 217170 h 1447800"/>
                <a:gd name="connsiteX5" fmla="*/ 488417 w 771525"/>
                <a:gd name="connsiteY5" fmla="*/ 87630 h 1447800"/>
                <a:gd name="connsiteX6" fmla="*/ 413170 w 771525"/>
                <a:gd name="connsiteY6" fmla="*/ 953 h 1447800"/>
                <a:gd name="connsiteX7" fmla="*/ 387452 w 771525"/>
                <a:gd name="connsiteY7" fmla="*/ 953 h 1447800"/>
                <a:gd name="connsiteX8" fmla="*/ 387452 w 771525"/>
                <a:gd name="connsiteY8" fmla="*/ 953 h 1447800"/>
                <a:gd name="connsiteX9" fmla="*/ 386500 w 771525"/>
                <a:gd name="connsiteY9" fmla="*/ 0 h 1447800"/>
                <a:gd name="connsiteX10" fmla="*/ 384595 w 771525"/>
                <a:gd name="connsiteY10" fmla="*/ 0 h 1447800"/>
                <a:gd name="connsiteX11" fmla="*/ 384595 w 771525"/>
                <a:gd name="connsiteY11" fmla="*/ 0 h 1447800"/>
                <a:gd name="connsiteX12" fmla="*/ 358877 w 771525"/>
                <a:gd name="connsiteY12" fmla="*/ 0 h 1447800"/>
                <a:gd name="connsiteX13" fmla="*/ 283630 w 771525"/>
                <a:gd name="connsiteY13" fmla="*/ 86678 h 1447800"/>
                <a:gd name="connsiteX14" fmla="*/ 303633 w 771525"/>
                <a:gd name="connsiteY14" fmla="*/ 216218 h 1447800"/>
                <a:gd name="connsiteX15" fmla="*/ 282677 w 771525"/>
                <a:gd name="connsiteY15" fmla="*/ 416243 h 1447800"/>
                <a:gd name="connsiteX16" fmla="*/ 202667 w 771525"/>
                <a:gd name="connsiteY16" fmla="*/ 483870 h 1447800"/>
                <a:gd name="connsiteX17" fmla="*/ 63602 w 771525"/>
                <a:gd name="connsiteY17" fmla="*/ 502920 h 1447800"/>
                <a:gd name="connsiteX18" fmla="*/ 5500 w 771525"/>
                <a:gd name="connsiteY18" fmla="*/ 579120 h 1447800"/>
                <a:gd name="connsiteX19" fmla="*/ 737 w 771525"/>
                <a:gd name="connsiteY19" fmla="*/ 1391603 h 1447800"/>
                <a:gd name="connsiteX20" fmla="*/ 67412 w 771525"/>
                <a:gd name="connsiteY20" fmla="*/ 1452563 h 1447800"/>
                <a:gd name="connsiteX21" fmla="*/ 77890 w 771525"/>
                <a:gd name="connsiteY21" fmla="*/ 1452563 h 1447800"/>
                <a:gd name="connsiteX22" fmla="*/ 383642 w 771525"/>
                <a:gd name="connsiteY22" fmla="*/ 1452563 h 1447800"/>
                <a:gd name="connsiteX23" fmla="*/ 383642 w 771525"/>
                <a:gd name="connsiteY23" fmla="*/ 1452563 h 1447800"/>
                <a:gd name="connsiteX24" fmla="*/ 385547 w 771525"/>
                <a:gd name="connsiteY24" fmla="*/ 1452563 h 1447800"/>
                <a:gd name="connsiteX25" fmla="*/ 387452 w 771525"/>
                <a:gd name="connsiteY25" fmla="*/ 1452563 h 1447800"/>
                <a:gd name="connsiteX26" fmla="*/ 387452 w 771525"/>
                <a:gd name="connsiteY26" fmla="*/ 1452563 h 1447800"/>
                <a:gd name="connsiteX27" fmla="*/ 693205 w 771525"/>
                <a:gd name="connsiteY27" fmla="*/ 1452563 h 1447800"/>
                <a:gd name="connsiteX28" fmla="*/ 703683 w 771525"/>
                <a:gd name="connsiteY28" fmla="*/ 1452563 h 1447800"/>
                <a:gd name="connsiteX29" fmla="*/ 770358 w 771525"/>
                <a:gd name="connsiteY29" fmla="*/ 1391603 h 1447800"/>
                <a:gd name="connsiteX30" fmla="*/ 766547 w 771525"/>
                <a:gd name="connsiteY30" fmla="*/ 580073 h 1447800"/>
                <a:gd name="connsiteX31" fmla="*/ 386500 w 771525"/>
                <a:gd name="connsiteY31" fmla="*/ 130493 h 1447800"/>
                <a:gd name="connsiteX32" fmla="*/ 346495 w 771525"/>
                <a:gd name="connsiteY32" fmla="*/ 90488 h 1447800"/>
                <a:gd name="connsiteX33" fmla="*/ 386500 w 771525"/>
                <a:gd name="connsiteY33" fmla="*/ 50483 h 1447800"/>
                <a:gd name="connsiteX34" fmla="*/ 426505 w 771525"/>
                <a:gd name="connsiteY34" fmla="*/ 90488 h 1447800"/>
                <a:gd name="connsiteX35" fmla="*/ 386500 w 771525"/>
                <a:gd name="connsiteY35" fmla="*/ 130493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525" h="1447800">
                  <a:moveTo>
                    <a:pt x="766547" y="580073"/>
                  </a:moveTo>
                  <a:cubicBezTo>
                    <a:pt x="770358" y="539115"/>
                    <a:pt x="748450" y="510540"/>
                    <a:pt x="708445" y="503873"/>
                  </a:cubicBezTo>
                  <a:cubicBezTo>
                    <a:pt x="661773" y="496253"/>
                    <a:pt x="616052" y="489585"/>
                    <a:pt x="569380" y="484823"/>
                  </a:cubicBezTo>
                  <a:cubicBezTo>
                    <a:pt x="526517" y="480060"/>
                    <a:pt x="501752" y="456248"/>
                    <a:pt x="489370" y="417195"/>
                  </a:cubicBezTo>
                  <a:cubicBezTo>
                    <a:pt x="470320" y="358140"/>
                    <a:pt x="466510" y="277178"/>
                    <a:pt x="468415" y="217170"/>
                  </a:cubicBezTo>
                  <a:cubicBezTo>
                    <a:pt x="469367" y="173355"/>
                    <a:pt x="484608" y="130493"/>
                    <a:pt x="488417" y="87630"/>
                  </a:cubicBezTo>
                  <a:cubicBezTo>
                    <a:pt x="493180" y="38100"/>
                    <a:pt x="462700" y="2858"/>
                    <a:pt x="413170" y="953"/>
                  </a:cubicBezTo>
                  <a:cubicBezTo>
                    <a:pt x="404597" y="953"/>
                    <a:pt x="396025" y="953"/>
                    <a:pt x="387452" y="953"/>
                  </a:cubicBezTo>
                  <a:lnTo>
                    <a:pt x="387452" y="953"/>
                  </a:lnTo>
                  <a:cubicBezTo>
                    <a:pt x="387452" y="0"/>
                    <a:pt x="386500" y="0"/>
                    <a:pt x="386500" y="0"/>
                  </a:cubicBezTo>
                  <a:cubicBezTo>
                    <a:pt x="385547" y="0"/>
                    <a:pt x="385547" y="0"/>
                    <a:pt x="384595" y="0"/>
                  </a:cubicBezTo>
                  <a:lnTo>
                    <a:pt x="384595" y="0"/>
                  </a:lnTo>
                  <a:cubicBezTo>
                    <a:pt x="376022" y="0"/>
                    <a:pt x="367450" y="0"/>
                    <a:pt x="358877" y="0"/>
                  </a:cubicBezTo>
                  <a:cubicBezTo>
                    <a:pt x="309347" y="1905"/>
                    <a:pt x="278867" y="37148"/>
                    <a:pt x="283630" y="86678"/>
                  </a:cubicBezTo>
                  <a:cubicBezTo>
                    <a:pt x="287440" y="129540"/>
                    <a:pt x="302680" y="173355"/>
                    <a:pt x="303633" y="216218"/>
                  </a:cubicBezTo>
                  <a:cubicBezTo>
                    <a:pt x="304585" y="277178"/>
                    <a:pt x="301727" y="357188"/>
                    <a:pt x="282677" y="416243"/>
                  </a:cubicBezTo>
                  <a:cubicBezTo>
                    <a:pt x="270295" y="455295"/>
                    <a:pt x="245530" y="479108"/>
                    <a:pt x="202667" y="483870"/>
                  </a:cubicBezTo>
                  <a:cubicBezTo>
                    <a:pt x="155995" y="488633"/>
                    <a:pt x="109322" y="495300"/>
                    <a:pt x="63602" y="502920"/>
                  </a:cubicBezTo>
                  <a:cubicBezTo>
                    <a:pt x="23597" y="509588"/>
                    <a:pt x="2642" y="538163"/>
                    <a:pt x="5500" y="579120"/>
                  </a:cubicBezTo>
                  <a:cubicBezTo>
                    <a:pt x="9310" y="621983"/>
                    <a:pt x="-3073" y="1376363"/>
                    <a:pt x="737" y="1391603"/>
                  </a:cubicBezTo>
                  <a:cubicBezTo>
                    <a:pt x="9310" y="1427798"/>
                    <a:pt x="31217" y="1447800"/>
                    <a:pt x="67412" y="1452563"/>
                  </a:cubicBezTo>
                  <a:cubicBezTo>
                    <a:pt x="71222" y="1452563"/>
                    <a:pt x="74080" y="1452563"/>
                    <a:pt x="77890" y="1452563"/>
                  </a:cubicBezTo>
                  <a:cubicBezTo>
                    <a:pt x="179807" y="1452563"/>
                    <a:pt x="281725" y="1452563"/>
                    <a:pt x="383642" y="1452563"/>
                  </a:cubicBezTo>
                  <a:lnTo>
                    <a:pt x="383642" y="1452563"/>
                  </a:lnTo>
                  <a:cubicBezTo>
                    <a:pt x="384595" y="1452563"/>
                    <a:pt x="384595" y="1452563"/>
                    <a:pt x="385547" y="1452563"/>
                  </a:cubicBezTo>
                  <a:cubicBezTo>
                    <a:pt x="386500" y="1452563"/>
                    <a:pt x="386500" y="1452563"/>
                    <a:pt x="387452" y="1452563"/>
                  </a:cubicBezTo>
                  <a:lnTo>
                    <a:pt x="387452" y="1452563"/>
                  </a:lnTo>
                  <a:cubicBezTo>
                    <a:pt x="489370" y="1452563"/>
                    <a:pt x="591287" y="1452563"/>
                    <a:pt x="693205" y="1452563"/>
                  </a:cubicBezTo>
                  <a:cubicBezTo>
                    <a:pt x="697015" y="1452563"/>
                    <a:pt x="699873" y="1452563"/>
                    <a:pt x="703683" y="1452563"/>
                  </a:cubicBezTo>
                  <a:cubicBezTo>
                    <a:pt x="739878" y="1447800"/>
                    <a:pt x="761785" y="1427798"/>
                    <a:pt x="770358" y="1391603"/>
                  </a:cubicBezTo>
                  <a:cubicBezTo>
                    <a:pt x="775120" y="1377315"/>
                    <a:pt x="763690" y="623888"/>
                    <a:pt x="766547" y="580073"/>
                  </a:cubicBezTo>
                  <a:close/>
                  <a:moveTo>
                    <a:pt x="386500" y="130493"/>
                  </a:moveTo>
                  <a:cubicBezTo>
                    <a:pt x="364592" y="130493"/>
                    <a:pt x="346495" y="112395"/>
                    <a:pt x="346495" y="90488"/>
                  </a:cubicBezTo>
                  <a:cubicBezTo>
                    <a:pt x="346495" y="68580"/>
                    <a:pt x="364592" y="50483"/>
                    <a:pt x="386500" y="50483"/>
                  </a:cubicBezTo>
                  <a:cubicBezTo>
                    <a:pt x="408408" y="50483"/>
                    <a:pt x="426505" y="68580"/>
                    <a:pt x="426505" y="90488"/>
                  </a:cubicBezTo>
                  <a:cubicBezTo>
                    <a:pt x="426505" y="112395"/>
                    <a:pt x="408408" y="130493"/>
                    <a:pt x="386500" y="130493"/>
                  </a:cubicBezTo>
                  <a:close/>
                </a:path>
              </a:pathLst>
            </a:custGeom>
            <a:solidFill>
              <a:schemeClr val="accent1"/>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FF031DF-31BB-445A-A61D-B0317767D16A}"/>
                </a:ext>
              </a:extLst>
            </p:cNvPr>
            <p:cNvSpPr/>
            <p:nvPr/>
          </p:nvSpPr>
          <p:spPr>
            <a:xfrm>
              <a:off x="656584" y="4210315"/>
              <a:ext cx="628650" cy="838200"/>
            </a:xfrm>
            <a:custGeom>
              <a:avLst/>
              <a:gdLst>
                <a:gd name="connsiteX0" fmla="*/ 566738 w 628650"/>
                <a:gd name="connsiteY0" fmla="*/ 839153 h 838200"/>
                <a:gd name="connsiteX1" fmla="*/ 68580 w 628650"/>
                <a:gd name="connsiteY1" fmla="*/ 839153 h 838200"/>
                <a:gd name="connsiteX2" fmla="*/ 0 w 628650"/>
                <a:gd name="connsiteY2" fmla="*/ 770572 h 838200"/>
                <a:gd name="connsiteX3" fmla="*/ 0 w 628650"/>
                <a:gd name="connsiteY3" fmla="*/ 68580 h 838200"/>
                <a:gd name="connsiteX4" fmla="*/ 68580 w 628650"/>
                <a:gd name="connsiteY4" fmla="*/ 0 h 838200"/>
                <a:gd name="connsiteX5" fmla="*/ 566738 w 628650"/>
                <a:gd name="connsiteY5" fmla="*/ 0 h 838200"/>
                <a:gd name="connsiteX6" fmla="*/ 635318 w 628650"/>
                <a:gd name="connsiteY6" fmla="*/ 68580 h 838200"/>
                <a:gd name="connsiteX7" fmla="*/ 635318 w 628650"/>
                <a:gd name="connsiteY7" fmla="*/ 770572 h 838200"/>
                <a:gd name="connsiteX8" fmla="*/ 566738 w 628650"/>
                <a:gd name="connsiteY8" fmla="*/ 839153 h 838200"/>
                <a:gd name="connsiteX9" fmla="*/ 68580 w 628650"/>
                <a:gd name="connsiteY9" fmla="*/ 20002 h 838200"/>
                <a:gd name="connsiteX10" fmla="*/ 19050 w 628650"/>
                <a:gd name="connsiteY10" fmla="*/ 69533 h 838200"/>
                <a:gd name="connsiteX11" fmla="*/ 19050 w 628650"/>
                <a:gd name="connsiteY11" fmla="*/ 771525 h 838200"/>
                <a:gd name="connsiteX12" fmla="*/ 68580 w 628650"/>
                <a:gd name="connsiteY12" fmla="*/ 821055 h 838200"/>
                <a:gd name="connsiteX13" fmla="*/ 566738 w 628650"/>
                <a:gd name="connsiteY13" fmla="*/ 821055 h 838200"/>
                <a:gd name="connsiteX14" fmla="*/ 616268 w 628650"/>
                <a:gd name="connsiteY14" fmla="*/ 771525 h 838200"/>
                <a:gd name="connsiteX15" fmla="*/ 616268 w 628650"/>
                <a:gd name="connsiteY15" fmla="*/ 68580 h 838200"/>
                <a:gd name="connsiteX16" fmla="*/ 566738 w 628650"/>
                <a:gd name="connsiteY16" fmla="*/ 19050 h 838200"/>
                <a:gd name="connsiteX17" fmla="*/ 68580 w 628650"/>
                <a:gd name="connsiteY17" fmla="*/ 1905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8650" h="838200">
                  <a:moveTo>
                    <a:pt x="566738" y="839153"/>
                  </a:moveTo>
                  <a:lnTo>
                    <a:pt x="68580" y="839153"/>
                  </a:lnTo>
                  <a:cubicBezTo>
                    <a:pt x="30480" y="839153"/>
                    <a:pt x="0" y="808672"/>
                    <a:pt x="0" y="770572"/>
                  </a:cubicBezTo>
                  <a:lnTo>
                    <a:pt x="0" y="68580"/>
                  </a:lnTo>
                  <a:cubicBezTo>
                    <a:pt x="0" y="30480"/>
                    <a:pt x="30480" y="0"/>
                    <a:pt x="68580" y="0"/>
                  </a:cubicBezTo>
                  <a:lnTo>
                    <a:pt x="566738" y="0"/>
                  </a:lnTo>
                  <a:cubicBezTo>
                    <a:pt x="604838" y="0"/>
                    <a:pt x="635318" y="30480"/>
                    <a:pt x="635318" y="68580"/>
                  </a:cubicBezTo>
                  <a:lnTo>
                    <a:pt x="635318" y="770572"/>
                  </a:lnTo>
                  <a:cubicBezTo>
                    <a:pt x="635318" y="807720"/>
                    <a:pt x="604838" y="839153"/>
                    <a:pt x="566738" y="839153"/>
                  </a:cubicBezTo>
                  <a:close/>
                  <a:moveTo>
                    <a:pt x="68580" y="20002"/>
                  </a:moveTo>
                  <a:cubicBezTo>
                    <a:pt x="41910" y="20002"/>
                    <a:pt x="19050" y="41910"/>
                    <a:pt x="19050" y="69533"/>
                  </a:cubicBezTo>
                  <a:lnTo>
                    <a:pt x="19050" y="771525"/>
                  </a:lnTo>
                  <a:cubicBezTo>
                    <a:pt x="19050" y="798195"/>
                    <a:pt x="40958" y="821055"/>
                    <a:pt x="68580" y="821055"/>
                  </a:cubicBezTo>
                  <a:lnTo>
                    <a:pt x="566738" y="821055"/>
                  </a:lnTo>
                  <a:cubicBezTo>
                    <a:pt x="593408" y="821055"/>
                    <a:pt x="616268" y="799147"/>
                    <a:pt x="616268" y="771525"/>
                  </a:cubicBezTo>
                  <a:lnTo>
                    <a:pt x="616268" y="68580"/>
                  </a:lnTo>
                  <a:cubicBezTo>
                    <a:pt x="616268" y="41910"/>
                    <a:pt x="594360" y="19050"/>
                    <a:pt x="566738" y="19050"/>
                  </a:cubicBezTo>
                  <a:lnTo>
                    <a:pt x="68580" y="19050"/>
                  </a:lnTo>
                  <a:close/>
                </a:path>
              </a:pathLst>
            </a:custGeom>
            <a:solidFill>
              <a:srgbClr val="FFFFFF"/>
            </a:solid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52DF2890-6DC0-4AE2-91FD-F216FB090572}"/>
              </a:ext>
            </a:extLst>
          </p:cNvPr>
          <p:cNvGrpSpPr/>
          <p:nvPr/>
        </p:nvGrpSpPr>
        <p:grpSpPr>
          <a:xfrm>
            <a:off x="1576342" y="3690619"/>
            <a:ext cx="828375" cy="1442515"/>
            <a:chOff x="2755505" y="1879063"/>
            <a:chExt cx="552450" cy="962025"/>
          </a:xfrm>
        </p:grpSpPr>
        <p:sp>
          <p:nvSpPr>
            <p:cNvPr id="156" name="Freeform: Shape 155">
              <a:extLst>
                <a:ext uri="{FF2B5EF4-FFF2-40B4-BE49-F238E27FC236}">
                  <a16:creationId xmlns:a16="http://schemas.microsoft.com/office/drawing/2014/main" id="{436EBD7D-EE6A-4388-AC53-79091539ECE0}"/>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solidFill>
              <a:schemeClr val="accent1"/>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E262570-E9BB-40E9-BAA5-C43D7A6331D1}"/>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rgbClr val="FEFEFE"/>
            </a:solidFill>
            <a:ln w="9525"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F577D2-8827-4BE1-A936-3DCE72395F8B}"/>
              </a:ext>
            </a:extLst>
          </p:cNvPr>
          <p:cNvGrpSpPr/>
          <p:nvPr/>
        </p:nvGrpSpPr>
        <p:grpSpPr>
          <a:xfrm>
            <a:off x="2633847" y="5688942"/>
            <a:ext cx="1014407" cy="562037"/>
            <a:chOff x="3293429" y="2401985"/>
            <a:chExt cx="704850" cy="390525"/>
          </a:xfrm>
          <a:solidFill>
            <a:schemeClr val="accent2"/>
          </a:solidFill>
        </p:grpSpPr>
        <p:sp>
          <p:nvSpPr>
            <p:cNvPr id="159" name="Freeform: Shape 158">
              <a:extLst>
                <a:ext uri="{FF2B5EF4-FFF2-40B4-BE49-F238E27FC236}">
                  <a16:creationId xmlns:a16="http://schemas.microsoft.com/office/drawing/2014/main" id="{4457D741-D2A1-4444-941A-ADF95D5C0C16}"/>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240C9E8-E6F0-492E-B121-2565250C6A6F}"/>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4791CBA4-01D5-41A4-89D8-1BAE7C60A919}"/>
              </a:ext>
            </a:extLst>
          </p:cNvPr>
          <p:cNvGrpSpPr/>
          <p:nvPr/>
        </p:nvGrpSpPr>
        <p:grpSpPr>
          <a:xfrm>
            <a:off x="3705725" y="5542012"/>
            <a:ext cx="829090" cy="736731"/>
            <a:chOff x="4077337" y="2420423"/>
            <a:chExt cx="447675" cy="397805"/>
          </a:xfrm>
          <a:solidFill>
            <a:schemeClr val="accent2"/>
          </a:solidFill>
        </p:grpSpPr>
        <p:sp>
          <p:nvSpPr>
            <p:cNvPr id="162" name="Freeform: Shape 161">
              <a:extLst>
                <a:ext uri="{FF2B5EF4-FFF2-40B4-BE49-F238E27FC236}">
                  <a16:creationId xmlns:a16="http://schemas.microsoft.com/office/drawing/2014/main" id="{F7634C38-44D4-4C68-A6FD-FD267A11972D}"/>
                </a:ext>
              </a:extLst>
            </p:cNvPr>
            <p:cNvSpPr/>
            <p:nvPr/>
          </p:nvSpPr>
          <p:spPr>
            <a:xfrm>
              <a:off x="4101954" y="2630585"/>
              <a:ext cx="390525" cy="161925"/>
            </a:xfrm>
            <a:custGeom>
              <a:avLst/>
              <a:gdLst>
                <a:gd name="connsiteX0" fmla="*/ 392577 w 390525"/>
                <a:gd name="connsiteY0" fmla="*/ 22860 h 161925"/>
                <a:gd name="connsiteX1" fmla="*/ 334475 w 390525"/>
                <a:gd name="connsiteY1" fmla="*/ 126682 h 161925"/>
                <a:gd name="connsiteX2" fmla="*/ 270657 w 390525"/>
                <a:gd name="connsiteY2" fmla="*/ 166688 h 161925"/>
                <a:gd name="connsiteX3" fmla="*/ 254465 w 390525"/>
                <a:gd name="connsiteY3" fmla="*/ 170497 h 161925"/>
                <a:gd name="connsiteX4" fmla="*/ 136355 w 390525"/>
                <a:gd name="connsiteY4" fmla="*/ 170497 h 161925"/>
                <a:gd name="connsiteX5" fmla="*/ 120162 w 390525"/>
                <a:gd name="connsiteY5" fmla="*/ 166688 h 161925"/>
                <a:gd name="connsiteX6" fmla="*/ 74442 w 390525"/>
                <a:gd name="connsiteY6" fmla="*/ 143827 h 161925"/>
                <a:gd name="connsiteX7" fmla="*/ 7767 w 390525"/>
                <a:gd name="connsiteY7" fmla="*/ 53340 h 161925"/>
                <a:gd name="connsiteX8" fmla="*/ 1100 w 390525"/>
                <a:gd name="connsiteY8" fmla="*/ 22860 h 161925"/>
                <a:gd name="connsiteX9" fmla="*/ 1100 w 390525"/>
                <a:gd name="connsiteY9" fmla="*/ 0 h 161925"/>
                <a:gd name="connsiteX10" fmla="*/ 390672 w 390525"/>
                <a:gd name="connsiteY10" fmla="*/ 0 h 161925"/>
                <a:gd name="connsiteX11" fmla="*/ 392577 w 390525"/>
                <a:gd name="connsiteY11" fmla="*/ 228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92577" y="22860"/>
                  </a:moveTo>
                  <a:cubicBezTo>
                    <a:pt x="384957" y="62865"/>
                    <a:pt x="364955" y="98107"/>
                    <a:pt x="334475" y="126682"/>
                  </a:cubicBezTo>
                  <a:cubicBezTo>
                    <a:pt x="315425" y="143827"/>
                    <a:pt x="294470" y="157163"/>
                    <a:pt x="270657" y="166688"/>
                  </a:cubicBezTo>
                  <a:cubicBezTo>
                    <a:pt x="265895" y="171450"/>
                    <a:pt x="260180" y="170497"/>
                    <a:pt x="254465" y="170497"/>
                  </a:cubicBezTo>
                  <a:cubicBezTo>
                    <a:pt x="215412" y="170497"/>
                    <a:pt x="176360" y="170497"/>
                    <a:pt x="136355" y="170497"/>
                  </a:cubicBezTo>
                  <a:cubicBezTo>
                    <a:pt x="130640" y="170497"/>
                    <a:pt x="124925" y="171450"/>
                    <a:pt x="120162" y="166688"/>
                  </a:cubicBezTo>
                  <a:cubicBezTo>
                    <a:pt x="103017" y="162877"/>
                    <a:pt x="88730" y="153352"/>
                    <a:pt x="74442" y="143827"/>
                  </a:cubicBezTo>
                  <a:cubicBezTo>
                    <a:pt x="42057" y="120967"/>
                    <a:pt x="20150" y="90488"/>
                    <a:pt x="7767" y="53340"/>
                  </a:cubicBezTo>
                  <a:cubicBezTo>
                    <a:pt x="4910" y="43815"/>
                    <a:pt x="2052" y="33338"/>
                    <a:pt x="1100" y="22860"/>
                  </a:cubicBezTo>
                  <a:cubicBezTo>
                    <a:pt x="147" y="15240"/>
                    <a:pt x="-805" y="7620"/>
                    <a:pt x="1100" y="0"/>
                  </a:cubicBezTo>
                  <a:cubicBezTo>
                    <a:pt x="129687" y="0"/>
                    <a:pt x="261132" y="0"/>
                    <a:pt x="390672" y="0"/>
                  </a:cubicBezTo>
                  <a:cubicBezTo>
                    <a:pt x="394482" y="7620"/>
                    <a:pt x="393530" y="15240"/>
                    <a:pt x="392577" y="2286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182620E-F1A1-4911-9A82-B74884F1A5B5}"/>
                </a:ext>
              </a:extLst>
            </p:cNvPr>
            <p:cNvSpPr/>
            <p:nvPr/>
          </p:nvSpPr>
          <p:spPr>
            <a:xfrm>
              <a:off x="4077337" y="2420423"/>
              <a:ext cx="447675" cy="200025"/>
            </a:xfrm>
            <a:custGeom>
              <a:avLst/>
              <a:gdLst>
                <a:gd name="connsiteX0" fmla="*/ 360045 w 447675"/>
                <a:gd name="connsiteY0" fmla="*/ 16804 h 200025"/>
                <a:gd name="connsiteX1" fmla="*/ 395288 w 447675"/>
                <a:gd name="connsiteY1" fmla="*/ 6326 h 200025"/>
                <a:gd name="connsiteX2" fmla="*/ 444817 w 447675"/>
                <a:gd name="connsiteY2" fmla="*/ 35854 h 200025"/>
                <a:gd name="connsiteX3" fmla="*/ 454342 w 447675"/>
                <a:gd name="connsiteY3" fmla="*/ 53951 h 200025"/>
                <a:gd name="connsiteX4" fmla="*/ 432435 w 447675"/>
                <a:gd name="connsiteY4" fmla="*/ 74907 h 200025"/>
                <a:gd name="connsiteX5" fmla="*/ 414338 w 447675"/>
                <a:gd name="connsiteY5" fmla="*/ 87289 h 200025"/>
                <a:gd name="connsiteX6" fmla="*/ 360045 w 447675"/>
                <a:gd name="connsiteY6" fmla="*/ 174919 h 200025"/>
                <a:gd name="connsiteX7" fmla="*/ 412432 w 447675"/>
                <a:gd name="connsiteY7" fmla="*/ 174919 h 200025"/>
                <a:gd name="connsiteX8" fmla="*/ 423863 w 447675"/>
                <a:gd name="connsiteY8" fmla="*/ 174919 h 200025"/>
                <a:gd name="connsiteX9" fmla="*/ 441007 w 447675"/>
                <a:gd name="connsiteY9" fmla="*/ 189206 h 200025"/>
                <a:gd name="connsiteX10" fmla="*/ 423863 w 447675"/>
                <a:gd name="connsiteY10" fmla="*/ 202542 h 200025"/>
                <a:gd name="connsiteX11" fmla="*/ 264795 w 447675"/>
                <a:gd name="connsiteY11" fmla="*/ 202542 h 200025"/>
                <a:gd name="connsiteX12" fmla="*/ 17145 w 447675"/>
                <a:gd name="connsiteY12" fmla="*/ 202542 h 200025"/>
                <a:gd name="connsiteX13" fmla="*/ 0 w 447675"/>
                <a:gd name="connsiteY13" fmla="*/ 188254 h 200025"/>
                <a:gd name="connsiteX14" fmla="*/ 16192 w 447675"/>
                <a:gd name="connsiteY14" fmla="*/ 174919 h 200025"/>
                <a:gd name="connsiteX15" fmla="*/ 254317 w 447675"/>
                <a:gd name="connsiteY15" fmla="*/ 174919 h 200025"/>
                <a:gd name="connsiteX16" fmla="*/ 279082 w 447675"/>
                <a:gd name="connsiteY16" fmla="*/ 161584 h 200025"/>
                <a:gd name="connsiteX17" fmla="*/ 359092 w 447675"/>
                <a:gd name="connsiteY17" fmla="*/ 45379 h 200025"/>
                <a:gd name="connsiteX18" fmla="*/ 360045 w 447675"/>
                <a:gd name="connsiteY18" fmla="*/ 30139 h 200025"/>
                <a:gd name="connsiteX19" fmla="*/ 360045 w 447675"/>
                <a:gd name="connsiteY19" fmla="*/ 168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200025">
                  <a:moveTo>
                    <a:pt x="360045" y="16804"/>
                  </a:moveTo>
                  <a:cubicBezTo>
                    <a:pt x="369570" y="-2246"/>
                    <a:pt x="378142" y="-4151"/>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69289A-91E6-4E36-9F65-FCC105355494}"/>
                </a:ext>
              </a:extLst>
            </p:cNvPr>
            <p:cNvSpPr/>
            <p:nvPr/>
          </p:nvSpPr>
          <p:spPr>
            <a:xfrm>
              <a:off x="4102102" y="2631537"/>
              <a:ext cx="9525" cy="19050"/>
            </a:xfrm>
            <a:custGeom>
              <a:avLst/>
              <a:gdLst>
                <a:gd name="connsiteX0" fmla="*/ 2857 w 0"/>
                <a:gd name="connsiteY0" fmla="*/ 0 h 19050"/>
                <a:gd name="connsiteX1" fmla="*/ 2857 w 0"/>
                <a:gd name="connsiteY1" fmla="*/ 22860 h 19050"/>
                <a:gd name="connsiteX2" fmla="*/ 2857 w 0"/>
                <a:gd name="connsiteY2" fmla="*/ 0 h 19050"/>
              </a:gdLst>
              <a:ahLst/>
              <a:cxnLst>
                <a:cxn ang="0">
                  <a:pos x="connsiteX0" y="connsiteY0"/>
                </a:cxn>
                <a:cxn ang="0">
                  <a:pos x="connsiteX1" y="connsiteY1"/>
                </a:cxn>
                <a:cxn ang="0">
                  <a:pos x="connsiteX2" y="connsiteY2"/>
                </a:cxn>
              </a:cxnLst>
              <a:rect l="l" t="t" r="r" b="b"/>
              <a:pathLst>
                <a:path h="19050">
                  <a:moveTo>
                    <a:pt x="2857" y="0"/>
                  </a:moveTo>
                  <a:cubicBezTo>
                    <a:pt x="0" y="7620"/>
                    <a:pt x="2857" y="15240"/>
                    <a:pt x="2857" y="22860"/>
                  </a:cubicBezTo>
                  <a:cubicBezTo>
                    <a:pt x="-952" y="14288"/>
                    <a:pt x="-952" y="6667"/>
                    <a:pt x="2857" y="0"/>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5F41C39-0BD3-4EA9-B847-0BDEC3F5318D}"/>
                </a:ext>
              </a:extLst>
            </p:cNvPr>
            <p:cNvSpPr/>
            <p:nvPr/>
          </p:nvSpPr>
          <p:spPr>
            <a:xfrm>
              <a:off x="4218306" y="2808703"/>
              <a:ext cx="161925" cy="9525"/>
            </a:xfrm>
            <a:custGeom>
              <a:avLst/>
              <a:gdLst>
                <a:gd name="connsiteX0" fmla="*/ 153353 w 161925"/>
                <a:gd name="connsiteY0" fmla="*/ 17145 h 9525"/>
                <a:gd name="connsiteX1" fmla="*/ 8572 w 161925"/>
                <a:gd name="connsiteY1" fmla="*/ 17145 h 9525"/>
                <a:gd name="connsiteX2" fmla="*/ 0 w 161925"/>
                <a:gd name="connsiteY2" fmla="*/ 8572 h 9525"/>
                <a:gd name="connsiteX3" fmla="*/ 0 w 161925"/>
                <a:gd name="connsiteY3" fmla="*/ 8572 h 9525"/>
                <a:gd name="connsiteX4" fmla="*/ 8572 w 161925"/>
                <a:gd name="connsiteY4" fmla="*/ 0 h 9525"/>
                <a:gd name="connsiteX5" fmla="*/ 153353 w 161925"/>
                <a:gd name="connsiteY5" fmla="*/ 0 h 9525"/>
                <a:gd name="connsiteX6" fmla="*/ 161925 w 161925"/>
                <a:gd name="connsiteY6" fmla="*/ 8572 h 9525"/>
                <a:gd name="connsiteX7" fmla="*/ 161925 w 161925"/>
                <a:gd name="connsiteY7" fmla="*/ 8572 h 9525"/>
                <a:gd name="connsiteX8" fmla="*/ 153353 w 161925"/>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9525">
                  <a:moveTo>
                    <a:pt x="153353" y="17145"/>
                  </a:moveTo>
                  <a:lnTo>
                    <a:pt x="8572" y="17145"/>
                  </a:lnTo>
                  <a:cubicBezTo>
                    <a:pt x="3810" y="17145"/>
                    <a:pt x="0" y="13335"/>
                    <a:pt x="0" y="8572"/>
                  </a:cubicBezTo>
                  <a:lnTo>
                    <a:pt x="0" y="8572"/>
                  </a:lnTo>
                  <a:cubicBezTo>
                    <a:pt x="0" y="3810"/>
                    <a:pt x="3810" y="0"/>
                    <a:pt x="8572" y="0"/>
                  </a:cubicBezTo>
                  <a:lnTo>
                    <a:pt x="153353" y="0"/>
                  </a:lnTo>
                  <a:cubicBezTo>
                    <a:pt x="158115" y="0"/>
                    <a:pt x="161925" y="3810"/>
                    <a:pt x="161925" y="8572"/>
                  </a:cubicBezTo>
                  <a:lnTo>
                    <a:pt x="161925" y="8572"/>
                  </a:lnTo>
                  <a:cubicBezTo>
                    <a:pt x="161925" y="14288"/>
                    <a:pt x="158115" y="17145"/>
                    <a:pt x="153353" y="17145"/>
                  </a:cubicBezTo>
                  <a:close/>
                </a:path>
              </a:pathLst>
            </a:custGeom>
            <a:grpFill/>
            <a:ln w="9525" cap="flat">
              <a:noFill/>
              <a:prstDash val="solid"/>
              <a:miter/>
            </a:ln>
          </p:spPr>
          <p:txBody>
            <a:bodyPr rtlCol="0" anchor="ctr"/>
            <a:lstStyle/>
            <a:p>
              <a:endParaRPr lang="en-US"/>
            </a:p>
          </p:txBody>
        </p:sp>
      </p:grpSp>
      <p:grpSp>
        <p:nvGrpSpPr>
          <p:cNvPr id="179" name="Group 178">
            <a:extLst>
              <a:ext uri="{FF2B5EF4-FFF2-40B4-BE49-F238E27FC236}">
                <a16:creationId xmlns:a16="http://schemas.microsoft.com/office/drawing/2014/main" id="{D40467F3-9C6D-420A-9CB2-06B6FA96DC98}"/>
              </a:ext>
            </a:extLst>
          </p:cNvPr>
          <p:cNvGrpSpPr/>
          <p:nvPr/>
        </p:nvGrpSpPr>
        <p:grpSpPr>
          <a:xfrm>
            <a:off x="5477296" y="3332422"/>
            <a:ext cx="1628775" cy="1819275"/>
            <a:chOff x="6066786" y="3142040"/>
            <a:chExt cx="1628775" cy="1819275"/>
          </a:xfrm>
        </p:grpSpPr>
        <p:sp>
          <p:nvSpPr>
            <p:cNvPr id="143" name="Freeform: Shape 142">
              <a:extLst>
                <a:ext uri="{FF2B5EF4-FFF2-40B4-BE49-F238E27FC236}">
                  <a16:creationId xmlns:a16="http://schemas.microsoft.com/office/drawing/2014/main" id="{CF632028-A3B9-4C2A-8991-93BF4515D4B8}"/>
                </a:ext>
              </a:extLst>
            </p:cNvPr>
            <p:cNvSpPr/>
            <p:nvPr/>
          </p:nvSpPr>
          <p:spPr>
            <a:xfrm>
              <a:off x="6740469" y="3296730"/>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03AE724-9BA3-41A7-B721-8F6AC6EE64C7}"/>
                </a:ext>
              </a:extLst>
            </p:cNvPr>
            <p:cNvSpPr/>
            <p:nvPr/>
          </p:nvSpPr>
          <p:spPr>
            <a:xfrm>
              <a:off x="6066786" y="3142040"/>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F193E9D-EA1A-44A5-B54B-F96BEE5B62EE}"/>
                </a:ext>
              </a:extLst>
            </p:cNvPr>
            <p:cNvSpPr/>
            <p:nvPr/>
          </p:nvSpPr>
          <p:spPr>
            <a:xfrm>
              <a:off x="6662363" y="4215264"/>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EE2F3D5-7367-4401-95D6-7BE4A6A72C7A}"/>
                </a:ext>
              </a:extLst>
            </p:cNvPr>
            <p:cNvSpPr/>
            <p:nvPr/>
          </p:nvSpPr>
          <p:spPr>
            <a:xfrm>
              <a:off x="6687129" y="4236376"/>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6E7A565B-5049-4994-B513-F855CACFA68A}"/>
              </a:ext>
            </a:extLst>
          </p:cNvPr>
          <p:cNvGrpSpPr/>
          <p:nvPr/>
        </p:nvGrpSpPr>
        <p:grpSpPr>
          <a:xfrm>
            <a:off x="1654683" y="5651349"/>
            <a:ext cx="900052" cy="580534"/>
            <a:chOff x="651351" y="4796527"/>
            <a:chExt cx="952500" cy="614363"/>
          </a:xfrm>
          <a:solidFill>
            <a:schemeClr val="accent1"/>
          </a:solidFill>
        </p:grpSpPr>
        <p:sp>
          <p:nvSpPr>
            <p:cNvPr id="167" name="Freeform: Shape 166">
              <a:extLst>
                <a:ext uri="{FF2B5EF4-FFF2-40B4-BE49-F238E27FC236}">
                  <a16:creationId xmlns:a16="http://schemas.microsoft.com/office/drawing/2014/main" id="{DB6C0219-9E91-4F38-A2B6-E002758CE7FB}"/>
                </a:ext>
              </a:extLst>
            </p:cNvPr>
            <p:cNvSpPr/>
            <p:nvPr/>
          </p:nvSpPr>
          <p:spPr>
            <a:xfrm>
              <a:off x="651351" y="4963215"/>
              <a:ext cx="952500" cy="447675"/>
            </a:xfrm>
            <a:custGeom>
              <a:avLst/>
              <a:gdLst>
                <a:gd name="connsiteX0" fmla="*/ 950600 w 952500"/>
                <a:gd name="connsiteY0" fmla="*/ 103823 h 447675"/>
                <a:gd name="connsiteX1" fmla="*/ 897260 w 952500"/>
                <a:gd name="connsiteY1" fmla="*/ 71438 h 447675"/>
                <a:gd name="connsiteX2" fmla="*/ 877257 w 952500"/>
                <a:gd name="connsiteY2" fmla="*/ 71438 h 447675"/>
                <a:gd name="connsiteX3" fmla="*/ 881068 w 952500"/>
                <a:gd name="connsiteY3" fmla="*/ 54293 h 447675"/>
                <a:gd name="connsiteX4" fmla="*/ 844872 w 952500"/>
                <a:gd name="connsiteY4" fmla="*/ 0 h 447675"/>
                <a:gd name="connsiteX5" fmla="*/ 479112 w 952500"/>
                <a:gd name="connsiteY5" fmla="*/ 0 h 447675"/>
                <a:gd name="connsiteX6" fmla="*/ 479112 w 952500"/>
                <a:gd name="connsiteY6" fmla="*/ 0 h 447675"/>
                <a:gd name="connsiteX7" fmla="*/ 478160 w 952500"/>
                <a:gd name="connsiteY7" fmla="*/ 0 h 447675"/>
                <a:gd name="connsiteX8" fmla="*/ 477207 w 952500"/>
                <a:gd name="connsiteY8" fmla="*/ 0 h 447675"/>
                <a:gd name="connsiteX9" fmla="*/ 477207 w 952500"/>
                <a:gd name="connsiteY9" fmla="*/ 0 h 447675"/>
                <a:gd name="connsiteX10" fmla="*/ 111447 w 952500"/>
                <a:gd name="connsiteY10" fmla="*/ 0 h 447675"/>
                <a:gd name="connsiteX11" fmla="*/ 75252 w 952500"/>
                <a:gd name="connsiteY11" fmla="*/ 54293 h 447675"/>
                <a:gd name="connsiteX12" fmla="*/ 79062 w 952500"/>
                <a:gd name="connsiteY12" fmla="*/ 71438 h 447675"/>
                <a:gd name="connsiteX13" fmla="*/ 59060 w 952500"/>
                <a:gd name="connsiteY13" fmla="*/ 71438 h 447675"/>
                <a:gd name="connsiteX14" fmla="*/ 5720 w 952500"/>
                <a:gd name="connsiteY14" fmla="*/ 103823 h 447675"/>
                <a:gd name="connsiteX15" fmla="*/ 17150 w 952500"/>
                <a:gd name="connsiteY15" fmla="*/ 217170 h 447675"/>
                <a:gd name="connsiteX16" fmla="*/ 86682 w 952500"/>
                <a:gd name="connsiteY16" fmla="*/ 232410 h 447675"/>
                <a:gd name="connsiteX17" fmla="*/ 107637 w 952500"/>
                <a:gd name="connsiteY17" fmla="*/ 253365 h 447675"/>
                <a:gd name="connsiteX18" fmla="*/ 106685 w 952500"/>
                <a:gd name="connsiteY18" fmla="*/ 387668 h 447675"/>
                <a:gd name="connsiteX19" fmla="*/ 167645 w 952500"/>
                <a:gd name="connsiteY19" fmla="*/ 453390 h 447675"/>
                <a:gd name="connsiteX20" fmla="*/ 182885 w 952500"/>
                <a:gd name="connsiteY20" fmla="*/ 454343 h 447675"/>
                <a:gd name="connsiteX21" fmla="*/ 478160 w 952500"/>
                <a:gd name="connsiteY21" fmla="*/ 454343 h 447675"/>
                <a:gd name="connsiteX22" fmla="*/ 773435 w 952500"/>
                <a:gd name="connsiteY22" fmla="*/ 454343 h 447675"/>
                <a:gd name="connsiteX23" fmla="*/ 788675 w 952500"/>
                <a:gd name="connsiteY23" fmla="*/ 453390 h 447675"/>
                <a:gd name="connsiteX24" fmla="*/ 849635 w 952500"/>
                <a:gd name="connsiteY24" fmla="*/ 387668 h 447675"/>
                <a:gd name="connsiteX25" fmla="*/ 848682 w 952500"/>
                <a:gd name="connsiteY25" fmla="*/ 253365 h 447675"/>
                <a:gd name="connsiteX26" fmla="*/ 869638 w 952500"/>
                <a:gd name="connsiteY26" fmla="*/ 232410 h 447675"/>
                <a:gd name="connsiteX27" fmla="*/ 939170 w 952500"/>
                <a:gd name="connsiteY27" fmla="*/ 217170 h 447675"/>
                <a:gd name="connsiteX28" fmla="*/ 950600 w 952500"/>
                <a:gd name="connsiteY28" fmla="*/ 103823 h 447675"/>
                <a:gd name="connsiteX29" fmla="*/ 75252 w 952500"/>
                <a:gd name="connsiteY29" fmla="*/ 207645 h 447675"/>
                <a:gd name="connsiteX30" fmla="*/ 52392 w 952500"/>
                <a:gd name="connsiteY30" fmla="*/ 207645 h 447675"/>
                <a:gd name="connsiteX31" fmla="*/ 31437 w 952500"/>
                <a:gd name="connsiteY31" fmla="*/ 110490 h 447675"/>
                <a:gd name="connsiteX32" fmla="*/ 89540 w 952500"/>
                <a:gd name="connsiteY32" fmla="*/ 97155 h 447675"/>
                <a:gd name="connsiteX33" fmla="*/ 104780 w 952500"/>
                <a:gd name="connsiteY33" fmla="*/ 170498 h 447675"/>
                <a:gd name="connsiteX34" fmla="*/ 75252 w 952500"/>
                <a:gd name="connsiteY34" fmla="*/ 207645 h 447675"/>
                <a:gd name="connsiteX35" fmla="*/ 903928 w 952500"/>
                <a:gd name="connsiteY35" fmla="*/ 207645 h 447675"/>
                <a:gd name="connsiteX36" fmla="*/ 881068 w 952500"/>
                <a:gd name="connsiteY36" fmla="*/ 207645 h 447675"/>
                <a:gd name="connsiteX37" fmla="*/ 850588 w 952500"/>
                <a:gd name="connsiteY37" fmla="*/ 170498 h 447675"/>
                <a:gd name="connsiteX38" fmla="*/ 865828 w 952500"/>
                <a:gd name="connsiteY38" fmla="*/ 97155 h 447675"/>
                <a:gd name="connsiteX39" fmla="*/ 923930 w 952500"/>
                <a:gd name="connsiteY39" fmla="*/ 110490 h 447675"/>
                <a:gd name="connsiteX40" fmla="*/ 903928 w 952500"/>
                <a:gd name="connsiteY40" fmla="*/ 2076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500" h="447675">
                  <a:moveTo>
                    <a:pt x="950600" y="103823"/>
                  </a:moveTo>
                  <a:cubicBezTo>
                    <a:pt x="940122" y="82868"/>
                    <a:pt x="922978" y="69533"/>
                    <a:pt x="897260" y="71438"/>
                  </a:cubicBezTo>
                  <a:cubicBezTo>
                    <a:pt x="890593" y="72390"/>
                    <a:pt x="883925" y="71438"/>
                    <a:pt x="877257" y="71438"/>
                  </a:cubicBezTo>
                  <a:cubicBezTo>
                    <a:pt x="875353" y="63818"/>
                    <a:pt x="879163" y="60008"/>
                    <a:pt x="881068" y="54293"/>
                  </a:cubicBezTo>
                  <a:cubicBezTo>
                    <a:pt x="895355" y="18098"/>
                    <a:pt x="882972" y="0"/>
                    <a:pt x="844872" y="0"/>
                  </a:cubicBezTo>
                  <a:cubicBezTo>
                    <a:pt x="722953" y="0"/>
                    <a:pt x="601032" y="0"/>
                    <a:pt x="479112" y="0"/>
                  </a:cubicBezTo>
                  <a:lnTo>
                    <a:pt x="479112" y="0"/>
                  </a:lnTo>
                  <a:cubicBezTo>
                    <a:pt x="479112" y="0"/>
                    <a:pt x="478160" y="0"/>
                    <a:pt x="478160" y="0"/>
                  </a:cubicBezTo>
                  <a:cubicBezTo>
                    <a:pt x="478160" y="0"/>
                    <a:pt x="477207" y="0"/>
                    <a:pt x="477207" y="0"/>
                  </a:cubicBezTo>
                  <a:lnTo>
                    <a:pt x="477207" y="0"/>
                  </a:lnTo>
                  <a:cubicBezTo>
                    <a:pt x="355287" y="0"/>
                    <a:pt x="233367" y="0"/>
                    <a:pt x="111447" y="0"/>
                  </a:cubicBezTo>
                  <a:cubicBezTo>
                    <a:pt x="73347" y="0"/>
                    <a:pt x="60965" y="18098"/>
                    <a:pt x="75252" y="54293"/>
                  </a:cubicBezTo>
                  <a:cubicBezTo>
                    <a:pt x="77157" y="59055"/>
                    <a:pt x="81920" y="63818"/>
                    <a:pt x="79062" y="71438"/>
                  </a:cubicBezTo>
                  <a:cubicBezTo>
                    <a:pt x="72395" y="71438"/>
                    <a:pt x="65727" y="71438"/>
                    <a:pt x="59060" y="71438"/>
                  </a:cubicBezTo>
                  <a:cubicBezTo>
                    <a:pt x="33342" y="69533"/>
                    <a:pt x="16197" y="82868"/>
                    <a:pt x="5720" y="103823"/>
                  </a:cubicBezTo>
                  <a:cubicBezTo>
                    <a:pt x="-5710" y="125730"/>
                    <a:pt x="957" y="198120"/>
                    <a:pt x="17150" y="217170"/>
                  </a:cubicBezTo>
                  <a:cubicBezTo>
                    <a:pt x="37152" y="240983"/>
                    <a:pt x="62870" y="231458"/>
                    <a:pt x="86682" y="232410"/>
                  </a:cubicBezTo>
                  <a:cubicBezTo>
                    <a:pt x="102875" y="233363"/>
                    <a:pt x="108590" y="236220"/>
                    <a:pt x="107637" y="253365"/>
                  </a:cubicBezTo>
                  <a:cubicBezTo>
                    <a:pt x="106685" y="313373"/>
                    <a:pt x="107637" y="327660"/>
                    <a:pt x="106685" y="387668"/>
                  </a:cubicBezTo>
                  <a:cubicBezTo>
                    <a:pt x="106685" y="421958"/>
                    <a:pt x="126687" y="452438"/>
                    <a:pt x="167645" y="453390"/>
                  </a:cubicBezTo>
                  <a:cubicBezTo>
                    <a:pt x="172407" y="455295"/>
                    <a:pt x="178122" y="454343"/>
                    <a:pt x="182885" y="454343"/>
                  </a:cubicBezTo>
                  <a:cubicBezTo>
                    <a:pt x="280992" y="454343"/>
                    <a:pt x="379100" y="454343"/>
                    <a:pt x="478160" y="454343"/>
                  </a:cubicBezTo>
                  <a:cubicBezTo>
                    <a:pt x="576268" y="454343"/>
                    <a:pt x="674375" y="454343"/>
                    <a:pt x="773435" y="454343"/>
                  </a:cubicBezTo>
                  <a:cubicBezTo>
                    <a:pt x="778197" y="454343"/>
                    <a:pt x="783913" y="454343"/>
                    <a:pt x="788675" y="453390"/>
                  </a:cubicBezTo>
                  <a:cubicBezTo>
                    <a:pt x="828680" y="452438"/>
                    <a:pt x="849635" y="421958"/>
                    <a:pt x="849635" y="387668"/>
                  </a:cubicBezTo>
                  <a:cubicBezTo>
                    <a:pt x="848682" y="327660"/>
                    <a:pt x="850588" y="313373"/>
                    <a:pt x="848682" y="253365"/>
                  </a:cubicBezTo>
                  <a:cubicBezTo>
                    <a:pt x="848682" y="236220"/>
                    <a:pt x="854397" y="233363"/>
                    <a:pt x="869638" y="232410"/>
                  </a:cubicBezTo>
                  <a:cubicBezTo>
                    <a:pt x="893450" y="231458"/>
                    <a:pt x="919168" y="240983"/>
                    <a:pt x="939170" y="217170"/>
                  </a:cubicBezTo>
                  <a:cubicBezTo>
                    <a:pt x="955363" y="197168"/>
                    <a:pt x="962982" y="125730"/>
                    <a:pt x="950600" y="103823"/>
                  </a:cubicBezTo>
                  <a:close/>
                  <a:moveTo>
                    <a:pt x="75252" y="207645"/>
                  </a:moveTo>
                  <a:cubicBezTo>
                    <a:pt x="67632" y="207645"/>
                    <a:pt x="60012" y="208598"/>
                    <a:pt x="52392" y="207645"/>
                  </a:cubicBezTo>
                  <a:cubicBezTo>
                    <a:pt x="28580" y="202883"/>
                    <a:pt x="18102" y="129540"/>
                    <a:pt x="31437" y="110490"/>
                  </a:cubicBezTo>
                  <a:cubicBezTo>
                    <a:pt x="46677" y="89535"/>
                    <a:pt x="69537" y="96203"/>
                    <a:pt x="89540" y="97155"/>
                  </a:cubicBezTo>
                  <a:cubicBezTo>
                    <a:pt x="106685" y="97155"/>
                    <a:pt x="102875" y="160973"/>
                    <a:pt x="104780" y="170498"/>
                  </a:cubicBezTo>
                  <a:cubicBezTo>
                    <a:pt x="114305" y="206693"/>
                    <a:pt x="112400" y="208598"/>
                    <a:pt x="75252" y="207645"/>
                  </a:cubicBezTo>
                  <a:close/>
                  <a:moveTo>
                    <a:pt x="903928" y="207645"/>
                  </a:moveTo>
                  <a:cubicBezTo>
                    <a:pt x="896307" y="209550"/>
                    <a:pt x="888688" y="207645"/>
                    <a:pt x="881068" y="207645"/>
                  </a:cubicBezTo>
                  <a:cubicBezTo>
                    <a:pt x="843920" y="208598"/>
                    <a:pt x="842015" y="206693"/>
                    <a:pt x="850588" y="170498"/>
                  </a:cubicBezTo>
                  <a:cubicBezTo>
                    <a:pt x="852493" y="160973"/>
                    <a:pt x="848682" y="97155"/>
                    <a:pt x="865828" y="97155"/>
                  </a:cubicBezTo>
                  <a:cubicBezTo>
                    <a:pt x="885830" y="97155"/>
                    <a:pt x="908690" y="89535"/>
                    <a:pt x="923930" y="110490"/>
                  </a:cubicBezTo>
                  <a:cubicBezTo>
                    <a:pt x="939170" y="129540"/>
                    <a:pt x="927740" y="202883"/>
                    <a:pt x="903928" y="207645"/>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AA25FC6-AEBB-4BE8-85E0-6C6CC6FE1F70}"/>
                </a:ext>
              </a:extLst>
            </p:cNvPr>
            <p:cNvSpPr/>
            <p:nvPr/>
          </p:nvSpPr>
          <p:spPr>
            <a:xfrm>
              <a:off x="728509" y="4796527"/>
              <a:ext cx="800100" cy="142875"/>
            </a:xfrm>
            <a:custGeom>
              <a:avLst/>
              <a:gdLst>
                <a:gd name="connsiteX0" fmla="*/ 753427 w 800100"/>
                <a:gd name="connsiteY0" fmla="*/ 89535 h 142875"/>
                <a:gd name="connsiteX1" fmla="*/ 443865 w 800100"/>
                <a:gd name="connsiteY1" fmla="*/ 89535 h 142875"/>
                <a:gd name="connsiteX2" fmla="*/ 443865 w 800100"/>
                <a:gd name="connsiteY2" fmla="*/ 60960 h 142875"/>
                <a:gd name="connsiteX3" fmla="*/ 459105 w 800100"/>
                <a:gd name="connsiteY3" fmla="*/ 60960 h 142875"/>
                <a:gd name="connsiteX4" fmla="*/ 489585 w 800100"/>
                <a:gd name="connsiteY4" fmla="*/ 30480 h 142875"/>
                <a:gd name="connsiteX5" fmla="*/ 489585 w 800100"/>
                <a:gd name="connsiteY5" fmla="*/ 30480 h 142875"/>
                <a:gd name="connsiteX6" fmla="*/ 459105 w 800100"/>
                <a:gd name="connsiteY6" fmla="*/ 0 h 142875"/>
                <a:gd name="connsiteX7" fmla="*/ 342900 w 800100"/>
                <a:gd name="connsiteY7" fmla="*/ 0 h 142875"/>
                <a:gd name="connsiteX8" fmla="*/ 312420 w 800100"/>
                <a:gd name="connsiteY8" fmla="*/ 30480 h 142875"/>
                <a:gd name="connsiteX9" fmla="*/ 312420 w 800100"/>
                <a:gd name="connsiteY9" fmla="*/ 30480 h 142875"/>
                <a:gd name="connsiteX10" fmla="*/ 342900 w 800100"/>
                <a:gd name="connsiteY10" fmla="*/ 60960 h 142875"/>
                <a:gd name="connsiteX11" fmla="*/ 358140 w 800100"/>
                <a:gd name="connsiteY11" fmla="*/ 60960 h 142875"/>
                <a:gd name="connsiteX12" fmla="*/ 358140 w 800100"/>
                <a:gd name="connsiteY12" fmla="*/ 89535 h 142875"/>
                <a:gd name="connsiteX13" fmla="*/ 49530 w 800100"/>
                <a:gd name="connsiteY13" fmla="*/ 89535 h 142875"/>
                <a:gd name="connsiteX14" fmla="*/ 0 w 800100"/>
                <a:gd name="connsiteY14" fmla="*/ 139065 h 142875"/>
                <a:gd name="connsiteX15" fmla="*/ 952 w 800100"/>
                <a:gd name="connsiteY15" fmla="*/ 150495 h 142875"/>
                <a:gd name="connsiteX16" fmla="*/ 801052 w 800100"/>
                <a:gd name="connsiteY16" fmla="*/ 150495 h 142875"/>
                <a:gd name="connsiteX17" fmla="*/ 802005 w 800100"/>
                <a:gd name="connsiteY17" fmla="*/ 139065 h 142875"/>
                <a:gd name="connsiteX18" fmla="*/ 753427 w 800100"/>
                <a:gd name="connsiteY18" fmla="*/ 895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0100" h="142875">
                  <a:moveTo>
                    <a:pt x="753427" y="89535"/>
                  </a:moveTo>
                  <a:lnTo>
                    <a:pt x="443865" y="89535"/>
                  </a:lnTo>
                  <a:lnTo>
                    <a:pt x="443865" y="60960"/>
                  </a:lnTo>
                  <a:lnTo>
                    <a:pt x="459105" y="60960"/>
                  </a:lnTo>
                  <a:cubicBezTo>
                    <a:pt x="476250" y="60960"/>
                    <a:pt x="489585" y="46673"/>
                    <a:pt x="489585" y="30480"/>
                  </a:cubicBezTo>
                  <a:lnTo>
                    <a:pt x="489585" y="30480"/>
                  </a:lnTo>
                  <a:cubicBezTo>
                    <a:pt x="489585" y="13335"/>
                    <a:pt x="475298" y="0"/>
                    <a:pt x="459105" y="0"/>
                  </a:cubicBezTo>
                  <a:lnTo>
                    <a:pt x="342900" y="0"/>
                  </a:lnTo>
                  <a:cubicBezTo>
                    <a:pt x="325755" y="0"/>
                    <a:pt x="312420" y="14288"/>
                    <a:pt x="312420" y="30480"/>
                  </a:cubicBezTo>
                  <a:lnTo>
                    <a:pt x="312420" y="30480"/>
                  </a:lnTo>
                  <a:cubicBezTo>
                    <a:pt x="312420" y="47625"/>
                    <a:pt x="326708" y="60960"/>
                    <a:pt x="342900" y="60960"/>
                  </a:cubicBezTo>
                  <a:lnTo>
                    <a:pt x="358140" y="60960"/>
                  </a:lnTo>
                  <a:lnTo>
                    <a:pt x="358140" y="89535"/>
                  </a:lnTo>
                  <a:lnTo>
                    <a:pt x="49530" y="89535"/>
                  </a:lnTo>
                  <a:cubicBezTo>
                    <a:pt x="21907" y="89535"/>
                    <a:pt x="0" y="111443"/>
                    <a:pt x="0" y="139065"/>
                  </a:cubicBezTo>
                  <a:cubicBezTo>
                    <a:pt x="0" y="142875"/>
                    <a:pt x="952" y="146685"/>
                    <a:pt x="952" y="150495"/>
                  </a:cubicBezTo>
                  <a:lnTo>
                    <a:pt x="801052" y="150495"/>
                  </a:lnTo>
                  <a:cubicBezTo>
                    <a:pt x="802005" y="146685"/>
                    <a:pt x="802005" y="142875"/>
                    <a:pt x="802005" y="139065"/>
                  </a:cubicBezTo>
                  <a:cubicBezTo>
                    <a:pt x="802005" y="112395"/>
                    <a:pt x="780098" y="89535"/>
                    <a:pt x="753427" y="89535"/>
                  </a:cubicBezTo>
                  <a:close/>
                </a:path>
              </a:pathLst>
            </a:custGeom>
            <a:grpFill/>
            <a:ln w="9525" cap="flat">
              <a:no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32A0FC6C-3577-45A9-81E4-BBFBCFF24646}"/>
              </a:ext>
            </a:extLst>
          </p:cNvPr>
          <p:cNvGrpSpPr/>
          <p:nvPr/>
        </p:nvGrpSpPr>
        <p:grpSpPr>
          <a:xfrm>
            <a:off x="449513" y="5600338"/>
            <a:ext cx="1046409" cy="631545"/>
            <a:chOff x="1429386" y="2788700"/>
            <a:chExt cx="942975" cy="569119"/>
          </a:xfrm>
          <a:solidFill>
            <a:schemeClr val="accent1"/>
          </a:solidFill>
        </p:grpSpPr>
        <p:sp>
          <p:nvSpPr>
            <p:cNvPr id="170" name="Freeform: Shape 169">
              <a:extLst>
                <a:ext uri="{FF2B5EF4-FFF2-40B4-BE49-F238E27FC236}">
                  <a16:creationId xmlns:a16="http://schemas.microsoft.com/office/drawing/2014/main" id="{E1FB2826-F1DE-403A-BA2F-23B4E1FE906A}"/>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E169809-C1B1-4066-82F8-468EAFAF59CF}"/>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sp>
        <p:nvSpPr>
          <p:cNvPr id="172" name="Freeform: Shape 171">
            <a:extLst>
              <a:ext uri="{FF2B5EF4-FFF2-40B4-BE49-F238E27FC236}">
                <a16:creationId xmlns:a16="http://schemas.microsoft.com/office/drawing/2014/main" id="{3E5325F2-9FF8-4CBE-9652-773540F62628}"/>
              </a:ext>
            </a:extLst>
          </p:cNvPr>
          <p:cNvSpPr/>
          <p:nvPr/>
        </p:nvSpPr>
        <p:spPr>
          <a:xfrm rot="5400000">
            <a:off x="4504175" y="5536287"/>
            <a:ext cx="1116733" cy="658285"/>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solidFill>
          <a:ln w="9525" cap="flat">
            <a:noFill/>
            <a:prstDash val="solid"/>
            <a:miter/>
          </a:ln>
        </p:spPr>
        <p:txBody>
          <a:bodyPr rtlCol="0" anchor="ctr"/>
          <a:lstStyle/>
          <a:p>
            <a:endParaRPr lang="en-US" dirty="0"/>
          </a:p>
        </p:txBody>
      </p:sp>
      <p:grpSp>
        <p:nvGrpSpPr>
          <p:cNvPr id="173" name="Group 172">
            <a:extLst>
              <a:ext uri="{FF2B5EF4-FFF2-40B4-BE49-F238E27FC236}">
                <a16:creationId xmlns:a16="http://schemas.microsoft.com/office/drawing/2014/main" id="{AE32DE90-1513-4A67-8733-74E909143265}"/>
              </a:ext>
            </a:extLst>
          </p:cNvPr>
          <p:cNvGrpSpPr/>
          <p:nvPr/>
        </p:nvGrpSpPr>
        <p:grpSpPr>
          <a:xfrm>
            <a:off x="2495932" y="3776224"/>
            <a:ext cx="1078242" cy="1293142"/>
            <a:chOff x="6761163" y="2984500"/>
            <a:chExt cx="915988" cy="1098550"/>
          </a:xfrm>
          <a:solidFill>
            <a:schemeClr val="accent2"/>
          </a:solidFill>
        </p:grpSpPr>
        <p:sp>
          <p:nvSpPr>
            <p:cNvPr id="174" name="Freeform 14">
              <a:extLst>
                <a:ext uri="{FF2B5EF4-FFF2-40B4-BE49-F238E27FC236}">
                  <a16:creationId xmlns:a16="http://schemas.microsoft.com/office/drawing/2014/main" id="{2F88F7D2-1ED1-4243-8204-7DC61A319BAD}"/>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5" name="Freeform 15">
              <a:extLst>
                <a:ext uri="{FF2B5EF4-FFF2-40B4-BE49-F238E27FC236}">
                  <a16:creationId xmlns:a16="http://schemas.microsoft.com/office/drawing/2014/main" id="{8064C427-40B5-4C98-9F5D-914E50BEB360}"/>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18409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1EFA9-37FC-4388-A6F4-D1A674EF9D22}"/>
              </a:ext>
            </a:extLst>
          </p:cNvPr>
          <p:cNvSpPr txBox="1"/>
          <p:nvPr/>
        </p:nvSpPr>
        <p:spPr>
          <a:xfrm>
            <a:off x="8948831" y="3864226"/>
            <a:ext cx="4694396" cy="430887"/>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Internet des </a:t>
            </a:r>
            <a:r>
              <a:rPr lang="en-US" altLang="ko-KR" sz="2800" dirty="0" err="1">
                <a:solidFill>
                  <a:schemeClr val="tx1"/>
                </a:solidFill>
                <a:latin typeface="+mj-lt"/>
                <a:cs typeface="Arial" pitchFamily="34" charset="0"/>
              </a:rPr>
              <a:t>Objets</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32386" y="4223836"/>
            <a:ext cx="5553815" cy="2906094"/>
          </a:xfrm>
          <a:prstGeom prst="rect">
            <a:avLst/>
          </a:prstGeom>
          <a:noFill/>
        </p:spPr>
        <p:txBody>
          <a:bodyPr wrap="square" rtlCol="0">
            <a:spAutoFit/>
          </a:bodyPr>
          <a:lstStyle/>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Programmation orientée objet C++</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Introduction à la conception des systèmes informatique (ICSI)</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Bases de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Electronique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Multimédia</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id="{CD59042F-0506-4EC0-8A53-7CB14F3B4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5" name="Image 14">
            <a:extLst>
              <a:ext uri="{FF2B5EF4-FFF2-40B4-BE49-F238E27FC236}">
                <a16:creationId xmlns:a16="http://schemas.microsoft.com/office/drawing/2014/main" id="{0ACAB4D8-6F50-4AEC-A028-C831203C3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240" y="415634"/>
            <a:ext cx="4961150" cy="3304798"/>
          </a:xfrm>
          <a:prstGeom prst="rect">
            <a:avLst/>
          </a:prstGeom>
        </p:spPr>
      </p:pic>
      <p:sp>
        <p:nvSpPr>
          <p:cNvPr id="18" name="TextBox 9">
            <a:extLst>
              <a:ext uri="{FF2B5EF4-FFF2-40B4-BE49-F238E27FC236}">
                <a16:creationId xmlns:a16="http://schemas.microsoft.com/office/drawing/2014/main" id="{393F095B-E784-4372-81B5-54D10202CC67}"/>
              </a:ext>
            </a:extLst>
          </p:cNvPr>
          <p:cNvSpPr txBox="1"/>
          <p:nvPr/>
        </p:nvSpPr>
        <p:spPr>
          <a:xfrm>
            <a:off x="721846" y="1524497"/>
            <a:ext cx="4694396" cy="430887"/>
          </a:xfrm>
          <a:prstGeom prst="rect">
            <a:avLst/>
          </a:prstGeom>
          <a:noFill/>
        </p:spPr>
        <p:txBody>
          <a:bodyPr wrap="square" lIns="48000" tIns="0" rIns="24000" bIns="0" rtlCol="0">
            <a:spAutoFit/>
          </a:bodyPr>
          <a:lstStyle/>
          <a:p>
            <a:r>
              <a:rPr lang="en-US" altLang="ko-KR" sz="2800" dirty="0">
                <a:latin typeface="+mj-lt"/>
                <a:cs typeface="Arial" pitchFamily="34" charset="0"/>
              </a:rPr>
              <a:t>Application Desktop</a:t>
            </a:r>
            <a:endParaRPr lang="ko-KR" altLang="en-US" sz="2800" dirty="0">
              <a:solidFill>
                <a:schemeClr val="tx1"/>
              </a:solidFill>
              <a:latin typeface="+mj-lt"/>
              <a:cs typeface="Arial" pitchFamily="34" charset="0"/>
            </a:endParaRPr>
          </a:p>
        </p:txBody>
      </p:sp>
      <p:pic>
        <p:nvPicPr>
          <p:cNvPr id="20" name="Image 19">
            <a:extLst>
              <a:ext uri="{FF2B5EF4-FFF2-40B4-BE49-F238E27FC236}">
                <a16:creationId xmlns:a16="http://schemas.microsoft.com/office/drawing/2014/main" id="{EEED0310-2CB1-4FF7-8907-9EAF5CAA2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86" y="2069651"/>
            <a:ext cx="5571618" cy="4020038"/>
          </a:xfrm>
          <a:prstGeom prst="rect">
            <a:avLst/>
          </a:prstGeom>
        </p:spPr>
      </p:pic>
      <p:sp>
        <p:nvSpPr>
          <p:cNvPr id="13" name="TextBox 19">
            <a:extLst>
              <a:ext uri="{FF2B5EF4-FFF2-40B4-BE49-F238E27FC236}">
                <a16:creationId xmlns:a16="http://schemas.microsoft.com/office/drawing/2014/main" id="{963929EC-F673-447F-9517-7F5142D5BB75}"/>
              </a:ext>
            </a:extLst>
          </p:cNvPr>
          <p:cNvSpPr txBox="1"/>
          <p:nvPr/>
        </p:nvSpPr>
        <p:spPr>
          <a:xfrm>
            <a:off x="480003" y="299442"/>
            <a:ext cx="6445142"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Solution </a:t>
            </a:r>
            <a:r>
              <a:rPr lang="en-GB" altLang="ko-KR" sz="4000" dirty="0" err="1">
                <a:solidFill>
                  <a:schemeClr val="accent1"/>
                </a:solidFill>
                <a:cs typeface="Arial" pitchFamily="34" charset="0"/>
              </a:rPr>
              <a:t>Proposée</a:t>
            </a:r>
            <a:r>
              <a:rPr lang="en-GB" altLang="ko-KR" sz="4000" dirty="0">
                <a:solidFill>
                  <a:schemeClr val="accent1"/>
                </a:solidFill>
                <a:cs typeface="Arial" pitchFamily="34" charset="0"/>
              </a:rPr>
              <a:t> </a:t>
            </a:r>
            <a:endParaRPr lang="ko-KR" altLang="en-US" sz="4000" dirty="0">
              <a:solidFill>
                <a:schemeClr val="accent1"/>
              </a:solidFill>
              <a:cs typeface="Arial" pitchFamily="34" charset="0"/>
            </a:endParaRPr>
          </a:p>
        </p:txBody>
      </p:sp>
    </p:spTree>
    <p:extLst>
      <p:ext uri="{BB962C8B-B14F-4D97-AF65-F5344CB8AC3E}">
        <p14:creationId xmlns:p14="http://schemas.microsoft.com/office/powerpoint/2010/main" val="22089446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37" presetClass="entr" presetSubtype="0" fill="hold"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1000"/>
                                        <p:tgtEl>
                                          <p:spTgt spid="11">
                                            <p:txEl>
                                              <p:pRg st="0" end="0"/>
                                            </p:txEl>
                                          </p:spTgt>
                                        </p:tgtEl>
                                      </p:cBhvr>
                                    </p:animEffect>
                                    <p:anim calcmode="lin" valueType="num">
                                      <p:cBhvr>
                                        <p:cTn id="3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par>
                          <p:cTn id="39" fill="hold">
                            <p:stCondLst>
                              <p:cond delay="5500"/>
                            </p:stCondLst>
                            <p:childTnLst>
                              <p:par>
                                <p:cTn id="40" presetID="37" presetClass="entr" presetSubtype="0" fill="hold" nodeType="after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1000"/>
                                        <p:tgtEl>
                                          <p:spTgt spid="11">
                                            <p:txEl>
                                              <p:pRg st="1" end="1"/>
                                            </p:txEl>
                                          </p:spTgt>
                                        </p:tgtEl>
                                      </p:cBhvr>
                                    </p:animEffect>
                                    <p:anim calcmode="lin" valueType="num">
                                      <p:cBhvr>
                                        <p:cTn id="4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childTnLst>
                          </p:cTn>
                        </p:par>
                        <p:par>
                          <p:cTn id="46" fill="hold">
                            <p:stCondLst>
                              <p:cond delay="6500"/>
                            </p:stCondLst>
                            <p:childTnLst>
                              <p:par>
                                <p:cTn id="47" presetID="37" presetClass="entr" presetSubtype="0" fill="hold" nodeType="after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animEffect transition="in" filter="fade">
                                      <p:cBhvr>
                                        <p:cTn id="49" dur="1000"/>
                                        <p:tgtEl>
                                          <p:spTgt spid="11">
                                            <p:txEl>
                                              <p:pRg st="2" end="2"/>
                                            </p:txEl>
                                          </p:spTgt>
                                        </p:tgtEl>
                                      </p:cBhvr>
                                    </p:animEffect>
                                    <p:anim calcmode="lin" valueType="num">
                                      <p:cBhvr>
                                        <p:cTn id="5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par>
                          <p:cTn id="53" fill="hold">
                            <p:stCondLst>
                              <p:cond delay="7500"/>
                            </p:stCondLst>
                            <p:childTnLst>
                              <p:par>
                                <p:cTn id="54" presetID="37" presetClass="entr" presetSubtype="0" fill="hold" nodeType="after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1000"/>
                                        <p:tgtEl>
                                          <p:spTgt spid="11">
                                            <p:txEl>
                                              <p:pRg st="3" end="3"/>
                                            </p:txEl>
                                          </p:spTgt>
                                        </p:tgtEl>
                                      </p:cBhvr>
                                    </p:animEffect>
                                    <p:anim calcmode="lin" valueType="num">
                                      <p:cBhvr>
                                        <p:cTn id="5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8" dur="900" decel="100000" fill="hold"/>
                                        <p:tgtEl>
                                          <p:spTgt spid="11">
                                            <p:txEl>
                                              <p:pRg st="3" end="3"/>
                                            </p:txEl>
                                          </p:spTgt>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1">
                                            <p:txEl>
                                              <p:pRg st="3" end="3"/>
                                            </p:txEl>
                                          </p:spTgt>
                                        </p:tgtEl>
                                        <p:attrNameLst>
                                          <p:attrName>ppt_y</p:attrName>
                                        </p:attrNameLst>
                                      </p:cBhvr>
                                      <p:tavLst>
                                        <p:tav tm="0">
                                          <p:val>
                                            <p:strVal val="#ppt_y-.03"/>
                                          </p:val>
                                        </p:tav>
                                        <p:tav tm="100000">
                                          <p:val>
                                            <p:strVal val="#ppt_y"/>
                                          </p:val>
                                        </p:tav>
                                      </p:tavLst>
                                    </p:anim>
                                  </p:childTnLst>
                                </p:cTn>
                              </p:par>
                            </p:childTnLst>
                          </p:cTn>
                        </p:par>
                        <p:par>
                          <p:cTn id="60" fill="hold">
                            <p:stCondLst>
                              <p:cond delay="8500"/>
                            </p:stCondLst>
                            <p:childTnLst>
                              <p:par>
                                <p:cTn id="61" presetID="37" presetClass="entr" presetSubtype="0" fill="hold" nodeType="after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1000"/>
                                        <p:tgtEl>
                                          <p:spTgt spid="11">
                                            <p:txEl>
                                              <p:pRg st="4" end="4"/>
                                            </p:txEl>
                                          </p:spTgt>
                                        </p:tgtEl>
                                      </p:cBhvr>
                                    </p:animEffect>
                                    <p:anim calcmode="lin" valueType="num">
                                      <p:cBhvr>
                                        <p:cTn id="6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11">
                                            <p:txEl>
                                              <p:pRg st="4" end="4"/>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1">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E93047D7-F617-4853-A487-403D902BCC9A}"/>
              </a:ext>
            </a:extLst>
          </p:cNvPr>
          <p:cNvGrpSpPr/>
          <p:nvPr/>
        </p:nvGrpSpPr>
        <p:grpSpPr>
          <a:xfrm>
            <a:off x="295274" y="1225792"/>
            <a:ext cx="3203975" cy="2734590"/>
            <a:chOff x="3703721" y="1693521"/>
            <a:chExt cx="4784558" cy="4083617"/>
          </a:xfrm>
        </p:grpSpPr>
        <p:sp>
          <p:nvSpPr>
            <p:cNvPr id="4" name="Freeform: Shape 3">
              <a:extLst>
                <a:ext uri="{FF2B5EF4-FFF2-40B4-BE49-F238E27FC236}">
                  <a16:creationId xmlns:a16="http://schemas.microsoft.com/office/drawing/2014/main" id="{250814C6-20BA-494C-92BC-D647B88953C2}"/>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E6D07FF-AF81-4961-AA9B-EE3001FA9E8B}"/>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72CACC61-B10E-4A52-8788-A3F3FB93E21E}"/>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B8FB14F-938C-47FC-8E7E-E85FFFC969D4}"/>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2687951-FEEA-4777-8116-C01C51D5B156}"/>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bg1"/>
            </a:solidFill>
            <a:ln w="38100" cap="flat">
              <a:solidFill>
                <a:schemeClr val="accent2"/>
              </a:solid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B6BF73C6-7B3C-4F9F-944F-081B60AD036B}"/>
              </a:ext>
            </a:extLst>
          </p:cNvPr>
          <p:cNvGrpSpPr/>
          <p:nvPr/>
        </p:nvGrpSpPr>
        <p:grpSpPr>
          <a:xfrm>
            <a:off x="3783847" y="1286965"/>
            <a:ext cx="1887192" cy="1298091"/>
            <a:chOff x="5327019" y="1709568"/>
            <a:chExt cx="2893768" cy="1990456"/>
          </a:xfrm>
        </p:grpSpPr>
        <p:sp>
          <p:nvSpPr>
            <p:cNvPr id="10" name="Freeform: Shape 9">
              <a:extLst>
                <a:ext uri="{FF2B5EF4-FFF2-40B4-BE49-F238E27FC236}">
                  <a16:creationId xmlns:a16="http://schemas.microsoft.com/office/drawing/2014/main" id="{A69D0A9B-7664-4B46-B1A1-99F62189F189}"/>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1" name="Freeform: Shape 10">
              <a:extLst>
                <a:ext uri="{FF2B5EF4-FFF2-40B4-BE49-F238E27FC236}">
                  <a16:creationId xmlns:a16="http://schemas.microsoft.com/office/drawing/2014/main" id="{83B2D9B1-AF7C-4B81-8C1B-3D806162FBA9}"/>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5" name="Graphic 1">
            <a:extLst>
              <a:ext uri="{FF2B5EF4-FFF2-40B4-BE49-F238E27FC236}">
                <a16:creationId xmlns:a16="http://schemas.microsoft.com/office/drawing/2014/main" id="{B799D6AB-981B-4720-9791-8BC2E7A371CD}"/>
              </a:ext>
            </a:extLst>
          </p:cNvPr>
          <p:cNvSpPr/>
          <p:nvPr/>
        </p:nvSpPr>
        <p:spPr>
          <a:xfrm>
            <a:off x="592557" y="4147563"/>
            <a:ext cx="2381846" cy="2303585"/>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4"/>
          </a:solidFill>
          <a:ln w="4232"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18D61D74-923D-4937-BC3C-8389E88E205D}"/>
              </a:ext>
            </a:extLst>
          </p:cNvPr>
          <p:cNvGrpSpPr/>
          <p:nvPr/>
        </p:nvGrpSpPr>
        <p:grpSpPr>
          <a:xfrm>
            <a:off x="8882118" y="1366141"/>
            <a:ext cx="2674580" cy="5188479"/>
            <a:chOff x="3783847" y="2897827"/>
            <a:chExt cx="1868581" cy="3624903"/>
          </a:xfrm>
        </p:grpSpPr>
        <p:sp>
          <p:nvSpPr>
            <p:cNvPr id="21" name="Freeform: Shape 20">
              <a:extLst>
                <a:ext uri="{FF2B5EF4-FFF2-40B4-BE49-F238E27FC236}">
                  <a16:creationId xmlns:a16="http://schemas.microsoft.com/office/drawing/2014/main" id="{E98CBF4C-8393-408A-93F9-74C0D35D2EEC}"/>
                </a:ext>
              </a:extLst>
            </p:cNvPr>
            <p:cNvSpPr/>
            <p:nvPr/>
          </p:nvSpPr>
          <p:spPr>
            <a:xfrm>
              <a:off x="3783847" y="2897827"/>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1"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1"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04D925B1-98C9-4AAA-85DF-C1568BAB9579}"/>
                </a:ext>
              </a:extLst>
            </p:cNvPr>
            <p:cNvSpPr/>
            <p:nvPr/>
          </p:nvSpPr>
          <p:spPr>
            <a:xfrm>
              <a:off x="4324538" y="367786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aphic 1">
            <a:extLst>
              <a:ext uri="{FF2B5EF4-FFF2-40B4-BE49-F238E27FC236}">
                <a16:creationId xmlns:a16="http://schemas.microsoft.com/office/drawing/2014/main" id="{DBF5AD08-DA95-4EC2-BF1E-E67749C3B871}"/>
              </a:ext>
            </a:extLst>
          </p:cNvPr>
          <p:cNvGrpSpPr/>
          <p:nvPr/>
        </p:nvGrpSpPr>
        <p:grpSpPr>
          <a:xfrm>
            <a:off x="6428116" y="1487431"/>
            <a:ext cx="2247900" cy="4979964"/>
            <a:chOff x="9812203" y="1631958"/>
            <a:chExt cx="1857375" cy="4114800"/>
          </a:xfrm>
        </p:grpSpPr>
        <p:sp>
          <p:nvSpPr>
            <p:cNvPr id="24" name="Freeform: Shape 23">
              <a:extLst>
                <a:ext uri="{FF2B5EF4-FFF2-40B4-BE49-F238E27FC236}">
                  <a16:creationId xmlns:a16="http://schemas.microsoft.com/office/drawing/2014/main" id="{DB9C6B2E-EA93-4015-8C1B-082EBCFFB2B8}"/>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AFB2F49-2996-48E9-8AC0-D44F685DC32A}"/>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accent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0C49FA2-C9A0-49A0-9314-82BA95E8F85C}"/>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3"/>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B0C0D9F-2691-4F74-9AF7-250112BBE6CF}"/>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accent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362989E-0706-4107-BC5D-2CD5B1D8706E}"/>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accent3"/>
            </a:solidFill>
            <a:ln w="9525" cap="flat">
              <a:noFill/>
              <a:prstDash val="solid"/>
              <a:miter/>
            </a:ln>
          </p:spPr>
          <p:txBody>
            <a:bodyPr rtlCol="0" anchor="ctr"/>
            <a:lstStyle/>
            <a:p>
              <a:endParaRPr lang="en-US"/>
            </a:p>
          </p:txBody>
        </p:sp>
      </p:grpSp>
      <p:sp>
        <p:nvSpPr>
          <p:cNvPr id="29" name="Graphic 3">
            <a:extLst>
              <a:ext uri="{FF2B5EF4-FFF2-40B4-BE49-F238E27FC236}">
                <a16:creationId xmlns:a16="http://schemas.microsoft.com/office/drawing/2014/main" id="{DBAA5A1F-0AAB-4EEC-AE5D-6BD54F16F053}"/>
              </a:ext>
            </a:extLst>
          </p:cNvPr>
          <p:cNvSpPr/>
          <p:nvPr/>
        </p:nvSpPr>
        <p:spPr>
          <a:xfrm rot="5400000">
            <a:off x="3116405" y="4056606"/>
            <a:ext cx="3031614" cy="1696731"/>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accent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56500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16D534B-7EA5-4D8B-81C2-C951630B453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1650" b="11650"/>
          <a:stretch>
            <a:fillRect/>
          </a:stretch>
        </p:blipFill>
        <p:spPr/>
      </p:pic>
      <p:pic>
        <p:nvPicPr>
          <p:cNvPr id="12" name="Espace réservé pour une image  11">
            <a:extLst>
              <a:ext uri="{FF2B5EF4-FFF2-40B4-BE49-F238E27FC236}">
                <a16:creationId xmlns:a16="http://schemas.microsoft.com/office/drawing/2014/main" id="{C89ADD7B-5686-4FEF-B999-EEE09450212E}"/>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1650" b="11650"/>
          <a:stretch>
            <a:fillRect/>
          </a:stretch>
        </p:blipFill>
        <p:spPr/>
      </p:pic>
      <p:pic>
        <p:nvPicPr>
          <p:cNvPr id="14" name="Espace réservé pour une image  13">
            <a:extLst>
              <a:ext uri="{FF2B5EF4-FFF2-40B4-BE49-F238E27FC236}">
                <a16:creationId xmlns:a16="http://schemas.microsoft.com/office/drawing/2014/main" id="{FD528B82-8714-487B-A891-C5796CBDA148}"/>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t="11650" b="11650"/>
          <a:stretch>
            <a:fillRect/>
          </a:stretch>
        </p:blipFill>
        <p:spPr/>
      </p:pic>
      <p:grpSp>
        <p:nvGrpSpPr>
          <p:cNvPr id="8" name="Group 17">
            <a:extLst>
              <a:ext uri="{FF2B5EF4-FFF2-40B4-BE49-F238E27FC236}">
                <a16:creationId xmlns:a16="http://schemas.microsoft.com/office/drawing/2014/main" id="{5B43472E-9B51-479B-BB2B-C2ACBC7B8AA2}"/>
              </a:ext>
            </a:extLst>
          </p:cNvPr>
          <p:cNvGrpSpPr/>
          <p:nvPr/>
        </p:nvGrpSpPr>
        <p:grpSpPr>
          <a:xfrm>
            <a:off x="914400" y="235998"/>
            <a:ext cx="8178800" cy="1862048"/>
            <a:chOff x="4651035" y="1734907"/>
            <a:chExt cx="4791807" cy="1862048"/>
          </a:xfrm>
        </p:grpSpPr>
        <p:sp>
          <p:nvSpPr>
            <p:cNvPr id="9" name="TextBox 18">
              <a:extLst>
                <a:ext uri="{FF2B5EF4-FFF2-40B4-BE49-F238E27FC236}">
                  <a16:creationId xmlns:a16="http://schemas.microsoft.com/office/drawing/2014/main" id="{FB8F0403-7DBD-4AA1-9FD4-47DB44F0C4EA}"/>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10" name="TextBox 19">
              <a:extLst>
                <a:ext uri="{FF2B5EF4-FFF2-40B4-BE49-F238E27FC236}">
                  <a16:creationId xmlns:a16="http://schemas.microsoft.com/office/drawing/2014/main" id="{24BCE19A-9E19-4F5D-B328-AC79987DC0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a:t>
              </a:r>
              <a:r>
                <a:rPr lang="en-GB" altLang="ko-KR" sz="4000" dirty="0" err="1">
                  <a:solidFill>
                    <a:schemeClr val="accent1"/>
                  </a:solidFill>
                  <a:cs typeface="Arial" pitchFamily="34" charset="0"/>
                </a:rPr>
                <a:t>L’existant</a:t>
              </a:r>
              <a:endParaRPr lang="ko-KR" altLang="en-US" sz="4000" dirty="0">
                <a:solidFill>
                  <a:schemeClr val="accent1"/>
                </a:solidFill>
                <a:cs typeface="Arial" pitchFamily="34" charset="0"/>
              </a:endParaRPr>
            </a:p>
          </p:txBody>
        </p:sp>
        <p:sp>
          <p:nvSpPr>
            <p:cNvPr id="11" name="TextBox 20">
              <a:extLst>
                <a:ext uri="{FF2B5EF4-FFF2-40B4-BE49-F238E27FC236}">
                  <a16:creationId xmlns:a16="http://schemas.microsoft.com/office/drawing/2014/main" id="{20D76A81-4031-4870-A98F-A5D120D33EDA}"/>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spTree>
    <p:extLst>
      <p:ext uri="{BB962C8B-B14F-4D97-AF65-F5344CB8AC3E}">
        <p14:creationId xmlns:p14="http://schemas.microsoft.com/office/powerpoint/2010/main" val="399586303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8178800"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Concurrence</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22" name="Image 21">
            <a:extLst>
              <a:ext uri="{FF2B5EF4-FFF2-40B4-BE49-F238E27FC236}">
                <a16:creationId xmlns:a16="http://schemas.microsoft.com/office/drawing/2014/main" id="{B3EB7588-0DDE-40F7-8C7C-2B653A457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grpSp>
        <p:nvGrpSpPr>
          <p:cNvPr id="44" name="Group 289">
            <a:extLst>
              <a:ext uri="{FF2B5EF4-FFF2-40B4-BE49-F238E27FC236}">
                <a16:creationId xmlns:a16="http://schemas.microsoft.com/office/drawing/2014/main" id="{C4C00EC3-DEDB-4499-A3F2-EE4C06167FA4}"/>
              </a:ext>
            </a:extLst>
          </p:cNvPr>
          <p:cNvGrpSpPr/>
          <p:nvPr/>
        </p:nvGrpSpPr>
        <p:grpSpPr>
          <a:xfrm>
            <a:off x="4106254" y="2606330"/>
            <a:ext cx="3980522" cy="2459354"/>
            <a:chOff x="-548507" y="477868"/>
            <a:chExt cx="11570449" cy="6357177"/>
          </a:xfrm>
        </p:grpSpPr>
        <p:sp>
          <p:nvSpPr>
            <p:cNvPr id="45" name="Freeform: Shape 290">
              <a:extLst>
                <a:ext uri="{FF2B5EF4-FFF2-40B4-BE49-F238E27FC236}">
                  <a16:creationId xmlns:a16="http://schemas.microsoft.com/office/drawing/2014/main" id="{3DBCFB4A-EB31-4310-9A4A-A09AB4C8BA8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6" name="Freeform: Shape 291">
              <a:extLst>
                <a:ext uri="{FF2B5EF4-FFF2-40B4-BE49-F238E27FC236}">
                  <a16:creationId xmlns:a16="http://schemas.microsoft.com/office/drawing/2014/main" id="{6F62E3C5-A8C0-4BB8-AC03-D1F28547CF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47" name="Freeform: Shape 292">
              <a:extLst>
                <a:ext uri="{FF2B5EF4-FFF2-40B4-BE49-F238E27FC236}">
                  <a16:creationId xmlns:a16="http://schemas.microsoft.com/office/drawing/2014/main" id="{45F171F6-5D8F-4DDD-A23E-BA36A46E832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4">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48" name="Freeform: Shape 293">
              <a:extLst>
                <a:ext uri="{FF2B5EF4-FFF2-40B4-BE49-F238E27FC236}">
                  <a16:creationId xmlns:a16="http://schemas.microsoft.com/office/drawing/2014/main" id="{0E24D4B0-71BD-45C7-848D-A52956D8CB3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294">
              <a:extLst>
                <a:ext uri="{FF2B5EF4-FFF2-40B4-BE49-F238E27FC236}">
                  <a16:creationId xmlns:a16="http://schemas.microsoft.com/office/drawing/2014/main" id="{0BF5C1B8-D413-4425-9A3F-0F8015195C5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50" name="Group 295">
              <a:extLst>
                <a:ext uri="{FF2B5EF4-FFF2-40B4-BE49-F238E27FC236}">
                  <a16:creationId xmlns:a16="http://schemas.microsoft.com/office/drawing/2014/main" id="{0AC57FEC-6DCC-4FF2-8F70-12B9C71CF4FA}"/>
                </a:ext>
              </a:extLst>
            </p:cNvPr>
            <p:cNvGrpSpPr/>
            <p:nvPr/>
          </p:nvGrpSpPr>
          <p:grpSpPr>
            <a:xfrm>
              <a:off x="1606" y="6382978"/>
              <a:ext cx="413937" cy="115242"/>
              <a:chOff x="5955" y="6353672"/>
              <a:chExt cx="413937" cy="115242"/>
            </a:xfrm>
          </p:grpSpPr>
          <p:sp>
            <p:nvSpPr>
              <p:cNvPr id="55" name="Rectangle: Rounded Corners 300">
                <a:extLst>
                  <a:ext uri="{FF2B5EF4-FFF2-40B4-BE49-F238E27FC236}">
                    <a16:creationId xmlns:a16="http://schemas.microsoft.com/office/drawing/2014/main" id="{77F05CD1-A49C-42C9-952C-55FC54B6181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301">
                <a:extLst>
                  <a:ext uri="{FF2B5EF4-FFF2-40B4-BE49-F238E27FC236}">
                    <a16:creationId xmlns:a16="http://schemas.microsoft.com/office/drawing/2014/main" id="{9EC19AAD-A2F4-4BF7-87EF-89503A87B87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296">
              <a:extLst>
                <a:ext uri="{FF2B5EF4-FFF2-40B4-BE49-F238E27FC236}">
                  <a16:creationId xmlns:a16="http://schemas.microsoft.com/office/drawing/2014/main" id="{9768CDF3-E5EE-43CA-84D6-24C62E7645D8}"/>
                </a:ext>
              </a:extLst>
            </p:cNvPr>
            <p:cNvGrpSpPr/>
            <p:nvPr/>
          </p:nvGrpSpPr>
          <p:grpSpPr>
            <a:xfrm>
              <a:off x="9855291" y="6381600"/>
              <a:ext cx="885989" cy="115242"/>
              <a:chOff x="5955" y="6353672"/>
              <a:chExt cx="413937" cy="115242"/>
            </a:xfrm>
          </p:grpSpPr>
          <p:sp>
            <p:nvSpPr>
              <p:cNvPr id="53" name="Rectangle: Rounded Corners 298">
                <a:extLst>
                  <a:ext uri="{FF2B5EF4-FFF2-40B4-BE49-F238E27FC236}">
                    <a16:creationId xmlns:a16="http://schemas.microsoft.com/office/drawing/2014/main" id="{8BC219C1-75B2-4F34-941A-EED8A95CBC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299">
                <a:extLst>
                  <a:ext uri="{FF2B5EF4-FFF2-40B4-BE49-F238E27FC236}">
                    <a16:creationId xmlns:a16="http://schemas.microsoft.com/office/drawing/2014/main" id="{1D980784-EB7E-426E-BF71-0D267B740A8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Freeform: Shape 297">
              <a:extLst>
                <a:ext uri="{FF2B5EF4-FFF2-40B4-BE49-F238E27FC236}">
                  <a16:creationId xmlns:a16="http://schemas.microsoft.com/office/drawing/2014/main" id="{D64FFAC8-D36B-482A-918A-64061DBD137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6" name="Group 289">
            <a:extLst>
              <a:ext uri="{FF2B5EF4-FFF2-40B4-BE49-F238E27FC236}">
                <a16:creationId xmlns:a16="http://schemas.microsoft.com/office/drawing/2014/main" id="{75F4DDAC-153F-4CD7-8243-68314F819D9C}"/>
              </a:ext>
            </a:extLst>
          </p:cNvPr>
          <p:cNvGrpSpPr/>
          <p:nvPr/>
        </p:nvGrpSpPr>
        <p:grpSpPr>
          <a:xfrm>
            <a:off x="8144805" y="2606330"/>
            <a:ext cx="3980522" cy="2459354"/>
            <a:chOff x="-548507" y="477868"/>
            <a:chExt cx="11570449" cy="6357177"/>
          </a:xfrm>
        </p:grpSpPr>
        <p:sp>
          <p:nvSpPr>
            <p:cNvPr id="77" name="Freeform: Shape 290">
              <a:extLst>
                <a:ext uri="{FF2B5EF4-FFF2-40B4-BE49-F238E27FC236}">
                  <a16:creationId xmlns:a16="http://schemas.microsoft.com/office/drawing/2014/main" id="{216E2340-1DAC-41F1-A65D-046D5294527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78" name="Freeform: Shape 291">
              <a:extLst>
                <a:ext uri="{FF2B5EF4-FFF2-40B4-BE49-F238E27FC236}">
                  <a16:creationId xmlns:a16="http://schemas.microsoft.com/office/drawing/2014/main" id="{9E46807C-A194-455F-9409-F9362F2601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79" name="Freeform: Shape 292">
              <a:extLst>
                <a:ext uri="{FF2B5EF4-FFF2-40B4-BE49-F238E27FC236}">
                  <a16:creationId xmlns:a16="http://schemas.microsoft.com/office/drawing/2014/main" id="{1FE769D2-F67D-4460-A337-373A56A440B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5">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80" name="Freeform: Shape 293">
              <a:extLst>
                <a:ext uri="{FF2B5EF4-FFF2-40B4-BE49-F238E27FC236}">
                  <a16:creationId xmlns:a16="http://schemas.microsoft.com/office/drawing/2014/main" id="{85ECAE4E-A6E6-42C3-933F-CC035CDCB38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1" name="Freeform: Shape 294">
              <a:extLst>
                <a:ext uri="{FF2B5EF4-FFF2-40B4-BE49-F238E27FC236}">
                  <a16:creationId xmlns:a16="http://schemas.microsoft.com/office/drawing/2014/main" id="{155F40DD-81FF-4A63-9D5E-AC9F4F0A300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2" name="Group 295">
              <a:extLst>
                <a:ext uri="{FF2B5EF4-FFF2-40B4-BE49-F238E27FC236}">
                  <a16:creationId xmlns:a16="http://schemas.microsoft.com/office/drawing/2014/main" id="{274CAC95-AF5E-4D87-9029-87265A1AD80C}"/>
                </a:ext>
              </a:extLst>
            </p:cNvPr>
            <p:cNvGrpSpPr/>
            <p:nvPr/>
          </p:nvGrpSpPr>
          <p:grpSpPr>
            <a:xfrm>
              <a:off x="1606" y="6382978"/>
              <a:ext cx="413937" cy="115242"/>
              <a:chOff x="5955" y="6353672"/>
              <a:chExt cx="413937" cy="115242"/>
            </a:xfrm>
          </p:grpSpPr>
          <p:sp>
            <p:nvSpPr>
              <p:cNvPr id="87" name="Rectangle: Rounded Corners 300">
                <a:extLst>
                  <a:ext uri="{FF2B5EF4-FFF2-40B4-BE49-F238E27FC236}">
                    <a16:creationId xmlns:a16="http://schemas.microsoft.com/office/drawing/2014/main" id="{DF7C98F1-C30E-41EC-9131-695061DF651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301">
                <a:extLst>
                  <a:ext uri="{FF2B5EF4-FFF2-40B4-BE49-F238E27FC236}">
                    <a16:creationId xmlns:a16="http://schemas.microsoft.com/office/drawing/2014/main" id="{3DF45825-4DA0-468C-9F38-40CD8BC703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296">
              <a:extLst>
                <a:ext uri="{FF2B5EF4-FFF2-40B4-BE49-F238E27FC236}">
                  <a16:creationId xmlns:a16="http://schemas.microsoft.com/office/drawing/2014/main" id="{A6B07C63-6B9B-423B-ADA0-F87887CDE256}"/>
                </a:ext>
              </a:extLst>
            </p:cNvPr>
            <p:cNvGrpSpPr/>
            <p:nvPr/>
          </p:nvGrpSpPr>
          <p:grpSpPr>
            <a:xfrm>
              <a:off x="9855291" y="6381600"/>
              <a:ext cx="885989" cy="115242"/>
              <a:chOff x="5955" y="6353672"/>
              <a:chExt cx="413937" cy="115242"/>
            </a:xfrm>
          </p:grpSpPr>
          <p:sp>
            <p:nvSpPr>
              <p:cNvPr id="85" name="Rectangle: Rounded Corners 298">
                <a:extLst>
                  <a:ext uri="{FF2B5EF4-FFF2-40B4-BE49-F238E27FC236}">
                    <a16:creationId xmlns:a16="http://schemas.microsoft.com/office/drawing/2014/main" id="{864CB253-FDAA-445A-A55D-FCDE3B1B8F6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299">
                <a:extLst>
                  <a:ext uri="{FF2B5EF4-FFF2-40B4-BE49-F238E27FC236}">
                    <a16:creationId xmlns:a16="http://schemas.microsoft.com/office/drawing/2014/main" id="{A22BDEF3-411D-45CB-8870-62408190C3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Freeform: Shape 297">
              <a:extLst>
                <a:ext uri="{FF2B5EF4-FFF2-40B4-BE49-F238E27FC236}">
                  <a16:creationId xmlns:a16="http://schemas.microsoft.com/office/drawing/2014/main" id="{17DC2AE4-2888-472E-B532-C3B57FE9FC3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15" name="Group 289">
            <a:extLst>
              <a:ext uri="{FF2B5EF4-FFF2-40B4-BE49-F238E27FC236}">
                <a16:creationId xmlns:a16="http://schemas.microsoft.com/office/drawing/2014/main" id="{A3EC0F00-DC7B-4F88-9DBC-20115AEEC57B}"/>
              </a:ext>
            </a:extLst>
          </p:cNvPr>
          <p:cNvGrpSpPr/>
          <p:nvPr/>
        </p:nvGrpSpPr>
        <p:grpSpPr>
          <a:xfrm>
            <a:off x="31668" y="2606330"/>
            <a:ext cx="3980522" cy="2459354"/>
            <a:chOff x="-548507" y="477868"/>
            <a:chExt cx="11570449" cy="6357177"/>
          </a:xfrm>
        </p:grpSpPr>
        <p:sp>
          <p:nvSpPr>
            <p:cNvPr id="116" name="Freeform: Shape 290">
              <a:extLst>
                <a:ext uri="{FF2B5EF4-FFF2-40B4-BE49-F238E27FC236}">
                  <a16:creationId xmlns:a16="http://schemas.microsoft.com/office/drawing/2014/main" id="{82B51781-C124-400E-BBAF-EC787A63973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117" name="Freeform: Shape 291">
              <a:extLst>
                <a:ext uri="{FF2B5EF4-FFF2-40B4-BE49-F238E27FC236}">
                  <a16:creationId xmlns:a16="http://schemas.microsoft.com/office/drawing/2014/main" id="{EF785125-DED8-4BE5-B18B-71285BE4691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18" name="Freeform: Shape 292">
              <a:extLst>
                <a:ext uri="{FF2B5EF4-FFF2-40B4-BE49-F238E27FC236}">
                  <a16:creationId xmlns:a16="http://schemas.microsoft.com/office/drawing/2014/main" id="{BBA937B4-D19C-45A7-BDA0-31D86396D36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6">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119" name="Freeform: Shape 293">
              <a:extLst>
                <a:ext uri="{FF2B5EF4-FFF2-40B4-BE49-F238E27FC236}">
                  <a16:creationId xmlns:a16="http://schemas.microsoft.com/office/drawing/2014/main" id="{F0664A66-00F5-4ED3-8B4A-A32A0F738EA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0" name="Freeform: Shape 294">
              <a:extLst>
                <a:ext uri="{FF2B5EF4-FFF2-40B4-BE49-F238E27FC236}">
                  <a16:creationId xmlns:a16="http://schemas.microsoft.com/office/drawing/2014/main" id="{9662A5DF-F67D-4AD7-A222-C7E536A3A42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21" name="Group 295">
              <a:extLst>
                <a:ext uri="{FF2B5EF4-FFF2-40B4-BE49-F238E27FC236}">
                  <a16:creationId xmlns:a16="http://schemas.microsoft.com/office/drawing/2014/main" id="{A918BAB7-B1BF-4069-8CB1-17DC9C880A1B}"/>
                </a:ext>
              </a:extLst>
            </p:cNvPr>
            <p:cNvGrpSpPr/>
            <p:nvPr/>
          </p:nvGrpSpPr>
          <p:grpSpPr>
            <a:xfrm>
              <a:off x="1606" y="6382978"/>
              <a:ext cx="413937" cy="115242"/>
              <a:chOff x="5955" y="6353672"/>
              <a:chExt cx="413937" cy="115242"/>
            </a:xfrm>
          </p:grpSpPr>
          <p:sp>
            <p:nvSpPr>
              <p:cNvPr id="126" name="Rectangle: Rounded Corners 300">
                <a:extLst>
                  <a:ext uri="{FF2B5EF4-FFF2-40B4-BE49-F238E27FC236}">
                    <a16:creationId xmlns:a16="http://schemas.microsoft.com/office/drawing/2014/main" id="{17C09A0D-A3DB-48A0-82DE-96923ADAA62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301">
                <a:extLst>
                  <a:ext uri="{FF2B5EF4-FFF2-40B4-BE49-F238E27FC236}">
                    <a16:creationId xmlns:a16="http://schemas.microsoft.com/office/drawing/2014/main" id="{47C2EAE4-CF3F-4A5B-84DF-3CE3B252A34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296">
              <a:extLst>
                <a:ext uri="{FF2B5EF4-FFF2-40B4-BE49-F238E27FC236}">
                  <a16:creationId xmlns:a16="http://schemas.microsoft.com/office/drawing/2014/main" id="{BA8ADB68-B3CE-46FB-AD9D-C5CFF9256ABC}"/>
                </a:ext>
              </a:extLst>
            </p:cNvPr>
            <p:cNvGrpSpPr/>
            <p:nvPr/>
          </p:nvGrpSpPr>
          <p:grpSpPr>
            <a:xfrm>
              <a:off x="9855291" y="6381600"/>
              <a:ext cx="885989" cy="115242"/>
              <a:chOff x="5955" y="6353672"/>
              <a:chExt cx="413937" cy="115242"/>
            </a:xfrm>
          </p:grpSpPr>
          <p:sp>
            <p:nvSpPr>
              <p:cNvPr id="124" name="Rectangle: Rounded Corners 298">
                <a:extLst>
                  <a:ext uri="{FF2B5EF4-FFF2-40B4-BE49-F238E27FC236}">
                    <a16:creationId xmlns:a16="http://schemas.microsoft.com/office/drawing/2014/main" id="{BD84780F-D332-42B0-AE5F-0405FBFB68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299">
                <a:extLst>
                  <a:ext uri="{FF2B5EF4-FFF2-40B4-BE49-F238E27FC236}">
                    <a16:creationId xmlns:a16="http://schemas.microsoft.com/office/drawing/2014/main" id="{43A5A2C2-2EF4-4A8F-84FB-6F9D527AE8F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3" name="Freeform: Shape 297">
              <a:extLst>
                <a:ext uri="{FF2B5EF4-FFF2-40B4-BE49-F238E27FC236}">
                  <a16:creationId xmlns:a16="http://schemas.microsoft.com/office/drawing/2014/main" id="{421DC87C-D005-4301-9CC6-7B2A8CDC0B6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9" name="Image 128">
            <a:extLst>
              <a:ext uri="{FF2B5EF4-FFF2-40B4-BE49-F238E27FC236}">
                <a16:creationId xmlns:a16="http://schemas.microsoft.com/office/drawing/2014/main" id="{ED601F78-3A13-4AAF-AF16-4D71C12A5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55" y="5172503"/>
            <a:ext cx="1409524" cy="1587302"/>
          </a:xfrm>
          <a:prstGeom prst="rect">
            <a:avLst/>
          </a:prstGeom>
        </p:spPr>
      </p:pic>
      <p:pic>
        <p:nvPicPr>
          <p:cNvPr id="131" name="Image 130">
            <a:extLst>
              <a:ext uri="{FF2B5EF4-FFF2-40B4-BE49-F238E27FC236}">
                <a16:creationId xmlns:a16="http://schemas.microsoft.com/office/drawing/2014/main" id="{F8EC8054-6C0F-4DEA-925E-1EB8AFE993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8837" y="5382027"/>
            <a:ext cx="1307936" cy="1168254"/>
          </a:xfrm>
          <a:prstGeom prst="rect">
            <a:avLst/>
          </a:prstGeom>
        </p:spPr>
      </p:pic>
      <p:pic>
        <p:nvPicPr>
          <p:cNvPr id="133" name="Image 132">
            <a:extLst>
              <a:ext uri="{FF2B5EF4-FFF2-40B4-BE49-F238E27FC236}">
                <a16:creationId xmlns:a16="http://schemas.microsoft.com/office/drawing/2014/main" id="{9073CEE9-694A-4F1C-A31D-A2DB989C25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2731" y="5305836"/>
            <a:ext cx="1168254" cy="1320635"/>
          </a:xfrm>
          <a:prstGeom prst="rect">
            <a:avLst/>
          </a:prstGeom>
        </p:spPr>
      </p:pic>
    </p:spTree>
    <p:extLst>
      <p:ext uri="{BB962C8B-B14F-4D97-AF65-F5344CB8AC3E}">
        <p14:creationId xmlns:p14="http://schemas.microsoft.com/office/powerpoint/2010/main" val="19669943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000"/>
                                        <p:tgtEl>
                                          <p:spTgt spid="133"/>
                                        </p:tgtEl>
                                      </p:cBhvr>
                                    </p:animEffect>
                                    <p:anim calcmode="lin" valueType="num">
                                      <p:cBhvr>
                                        <p:cTn id="18" dur="1000" fill="hold"/>
                                        <p:tgtEl>
                                          <p:spTgt spid="133"/>
                                        </p:tgtEl>
                                        <p:attrNameLst>
                                          <p:attrName>ppt_x</p:attrName>
                                        </p:attrNameLst>
                                      </p:cBhvr>
                                      <p:tavLst>
                                        <p:tav tm="0">
                                          <p:val>
                                            <p:strVal val="#ppt_x"/>
                                          </p:val>
                                        </p:tav>
                                        <p:tav tm="100000">
                                          <p:val>
                                            <p:strVal val="#ppt_x"/>
                                          </p:val>
                                        </p:tav>
                                      </p:tavLst>
                                    </p:anim>
                                    <p:anim calcmode="lin" valueType="num">
                                      <p:cBhvr>
                                        <p:cTn id="19" dur="1000" fill="hold"/>
                                        <p:tgtEl>
                                          <p:spTgt spid="13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anim calcmode="lin" valueType="num">
                                      <p:cBhvr>
                                        <p:cTn id="24" dur="1000" fill="hold"/>
                                        <p:tgtEl>
                                          <p:spTgt spid="115"/>
                                        </p:tgtEl>
                                        <p:attrNameLst>
                                          <p:attrName>ppt_x</p:attrName>
                                        </p:attrNameLst>
                                      </p:cBhvr>
                                      <p:tavLst>
                                        <p:tav tm="0">
                                          <p:val>
                                            <p:strVal val="#ppt_x"/>
                                          </p:val>
                                        </p:tav>
                                        <p:tav tm="100000">
                                          <p:val>
                                            <p:strVal val="#ppt_x"/>
                                          </p:val>
                                        </p:tav>
                                      </p:tavLst>
                                    </p:anim>
                                    <p:anim calcmode="lin" valueType="num">
                                      <p:cBhvr>
                                        <p:cTn id="25" dur="1000" fill="hold"/>
                                        <p:tgtEl>
                                          <p:spTgt spid="1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1000"/>
                                        <p:tgtEl>
                                          <p:spTgt spid="129"/>
                                        </p:tgtEl>
                                      </p:cBhvr>
                                    </p:animEffect>
                                    <p:anim calcmode="lin" valueType="num">
                                      <p:cBhvr>
                                        <p:cTn id="30" dur="1000" fill="hold"/>
                                        <p:tgtEl>
                                          <p:spTgt spid="129"/>
                                        </p:tgtEl>
                                        <p:attrNameLst>
                                          <p:attrName>ppt_x</p:attrName>
                                        </p:attrNameLst>
                                      </p:cBhvr>
                                      <p:tavLst>
                                        <p:tav tm="0">
                                          <p:val>
                                            <p:strVal val="#ppt_x"/>
                                          </p:val>
                                        </p:tav>
                                        <p:tav tm="100000">
                                          <p:val>
                                            <p:strVal val="#ppt_x"/>
                                          </p:val>
                                        </p:tav>
                                      </p:tavLst>
                                    </p:anim>
                                    <p:anim calcmode="lin" valueType="num">
                                      <p:cBhvr>
                                        <p:cTn id="31" dur="1000" fill="hold"/>
                                        <p:tgtEl>
                                          <p:spTgt spid="12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 presetClass="entr" presetSubtype="4"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ppt_x"/>
                                          </p:val>
                                        </p:tav>
                                        <p:tav tm="100000">
                                          <p:val>
                                            <p:strVal val="#ppt_x"/>
                                          </p:val>
                                        </p:tav>
                                      </p:tavLst>
                                    </p:anim>
                                    <p:anim calcmode="lin" valueType="num">
                                      <p:cBhvr additive="base">
                                        <p:cTn id="36" dur="500" fill="hold"/>
                                        <p:tgtEl>
                                          <p:spTgt spid="76"/>
                                        </p:tgtEl>
                                        <p:attrNameLst>
                                          <p:attrName>ppt_y</p:attrName>
                                        </p:attrNameLst>
                                      </p:cBhvr>
                                      <p:tavLst>
                                        <p:tav tm="0">
                                          <p:val>
                                            <p:strVal val="1+#ppt_h/2"/>
                                          </p:val>
                                        </p:tav>
                                        <p:tav tm="100000">
                                          <p:val>
                                            <p:strVal val="#ppt_y"/>
                                          </p:val>
                                        </p:tav>
                                      </p:tavLst>
                                    </p:anim>
                                  </p:childTnLst>
                                </p:cTn>
                              </p:par>
                            </p:childTnLst>
                          </p:cTn>
                        </p:par>
                        <p:par>
                          <p:cTn id="37" fill="hold">
                            <p:stCondLst>
                              <p:cond delay="5000"/>
                            </p:stCondLst>
                            <p:childTnLst>
                              <p:par>
                                <p:cTn id="38" presetID="2" presetClass="entr" presetSubtype="4" fill="hold" nodeType="afterEffect">
                                  <p:stCondLst>
                                    <p:cond delay="0"/>
                                  </p:stCondLst>
                                  <p:childTnLst>
                                    <p:set>
                                      <p:cBhvr>
                                        <p:cTn id="39" dur="1" fill="hold">
                                          <p:stCondLst>
                                            <p:cond delay="0"/>
                                          </p:stCondLst>
                                        </p:cTn>
                                        <p:tgtEl>
                                          <p:spTgt spid="131"/>
                                        </p:tgtEl>
                                        <p:attrNameLst>
                                          <p:attrName>style.visibility</p:attrName>
                                        </p:attrNameLst>
                                      </p:cBhvr>
                                      <p:to>
                                        <p:strVal val="visible"/>
                                      </p:to>
                                    </p:set>
                                    <p:anim calcmode="lin" valueType="num">
                                      <p:cBhvr additive="base">
                                        <p:cTn id="40" dur="500" fill="hold"/>
                                        <p:tgtEl>
                                          <p:spTgt spid="131"/>
                                        </p:tgtEl>
                                        <p:attrNameLst>
                                          <p:attrName>ppt_x</p:attrName>
                                        </p:attrNameLst>
                                      </p:cBhvr>
                                      <p:tavLst>
                                        <p:tav tm="0">
                                          <p:val>
                                            <p:strVal val="#ppt_x"/>
                                          </p:val>
                                        </p:tav>
                                        <p:tav tm="100000">
                                          <p:val>
                                            <p:strVal val="#ppt_x"/>
                                          </p:val>
                                        </p:tav>
                                      </p:tavLst>
                                    </p:anim>
                                    <p:anim calcmode="lin" valueType="num">
                                      <p:cBhvr additive="base">
                                        <p:cTn id="41"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3D9647B-6F7A-41F0-AE7C-8B6BE86C183C}"/>
              </a:ext>
            </a:extLst>
          </p:cNvPr>
          <p:cNvSpPr txBox="1">
            <a:spLocks/>
          </p:cNvSpPr>
          <p:nvPr/>
        </p:nvSpPr>
        <p:spPr>
          <a:xfrm>
            <a:off x="153273" y="-3137"/>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Etudes d’existance</a:t>
            </a:r>
            <a:endParaRPr lang="en-US" dirty="0"/>
          </a:p>
        </p:txBody>
      </p:sp>
      <p:sp>
        <p:nvSpPr>
          <p:cNvPr id="4" name="Rectangle 3">
            <a:extLst>
              <a:ext uri="{FF2B5EF4-FFF2-40B4-BE49-F238E27FC236}">
                <a16:creationId xmlns:a16="http://schemas.microsoft.com/office/drawing/2014/main" id="{926246D8-37DF-446F-8D21-06E4F0BA0450}"/>
              </a:ext>
            </a:extLst>
          </p:cNvPr>
          <p:cNvSpPr/>
          <p:nvPr/>
        </p:nvSpPr>
        <p:spPr>
          <a:xfrm>
            <a:off x="494413" y="2843437"/>
            <a:ext cx="2202428" cy="10695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6">
            <a:extLst>
              <a:ext uri="{FF2B5EF4-FFF2-40B4-BE49-F238E27FC236}">
                <a16:creationId xmlns:a16="http://schemas.microsoft.com/office/drawing/2014/main" id="{5EDA5D58-0C31-4222-8B07-DB1BE6827F57}"/>
              </a:ext>
            </a:extLst>
          </p:cNvPr>
          <p:cNvSpPr/>
          <p:nvPr/>
        </p:nvSpPr>
        <p:spPr>
          <a:xfrm>
            <a:off x="849767" y="2793995"/>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Isosceles Triangle 3">
            <a:extLst>
              <a:ext uri="{FF2B5EF4-FFF2-40B4-BE49-F238E27FC236}">
                <a16:creationId xmlns:a16="http://schemas.microsoft.com/office/drawing/2014/main" id="{D9B38774-15ED-474E-B850-017FE2634B5B}"/>
              </a:ext>
            </a:extLst>
          </p:cNvPr>
          <p:cNvSpPr/>
          <p:nvPr/>
        </p:nvSpPr>
        <p:spPr>
          <a:xfrm rot="5400000">
            <a:off x="279233" y="2806744"/>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9">
            <a:extLst>
              <a:ext uri="{FF2B5EF4-FFF2-40B4-BE49-F238E27FC236}">
                <a16:creationId xmlns:a16="http://schemas.microsoft.com/office/drawing/2014/main" id="{79E54981-135D-4747-8E6A-40DF71244DE5}"/>
              </a:ext>
            </a:extLst>
          </p:cNvPr>
          <p:cNvSpPr/>
          <p:nvPr/>
        </p:nvSpPr>
        <p:spPr>
          <a:xfrm>
            <a:off x="2703692" y="2787344"/>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EA871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8" name="Straight Connector 18">
            <a:extLst>
              <a:ext uri="{FF2B5EF4-FFF2-40B4-BE49-F238E27FC236}">
                <a16:creationId xmlns:a16="http://schemas.microsoft.com/office/drawing/2014/main" id="{5E4292DD-3D42-407A-8CC5-59F81BF02EE9}"/>
              </a:ext>
            </a:extLst>
          </p:cNvPr>
          <p:cNvCxnSpPr/>
          <p:nvPr/>
        </p:nvCxnSpPr>
        <p:spPr>
          <a:xfrm>
            <a:off x="6528056" y="30351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19">
            <a:extLst>
              <a:ext uri="{FF2B5EF4-FFF2-40B4-BE49-F238E27FC236}">
                <a16:creationId xmlns:a16="http://schemas.microsoft.com/office/drawing/2014/main" id="{36354E79-86A8-4148-9BD4-2D7B2F8BB045}"/>
              </a:ext>
            </a:extLst>
          </p:cNvPr>
          <p:cNvCxnSpPr/>
          <p:nvPr/>
        </p:nvCxnSpPr>
        <p:spPr>
          <a:xfrm>
            <a:off x="8606286" y="30458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20">
            <a:extLst>
              <a:ext uri="{FF2B5EF4-FFF2-40B4-BE49-F238E27FC236}">
                <a16:creationId xmlns:a16="http://schemas.microsoft.com/office/drawing/2014/main" id="{457E19B9-CE94-4193-87B5-B06D46074CC2}"/>
              </a:ext>
            </a:extLst>
          </p:cNvPr>
          <p:cNvSpPr txBox="1"/>
          <p:nvPr/>
        </p:nvSpPr>
        <p:spPr>
          <a:xfrm>
            <a:off x="264750" y="3006334"/>
            <a:ext cx="1143830" cy="646331"/>
          </a:xfrm>
          <a:prstGeom prst="rect">
            <a:avLst/>
          </a:prstGeom>
          <a:noFill/>
        </p:spPr>
        <p:txBody>
          <a:bodyPr wrap="square" lIns="108000" rIns="108000" rtlCol="0">
            <a:spAutoFit/>
          </a:bodyPr>
          <a:lstStyle/>
          <a:p>
            <a:r>
              <a:rPr lang="en-US" altLang="ko-KR" sz="3600" b="1" dirty="0">
                <a:solidFill>
                  <a:schemeClr val="bg1"/>
                </a:solidFill>
              </a:rPr>
              <a:t>02</a:t>
            </a:r>
            <a:endParaRPr lang="ko-KR" altLang="en-US" sz="3600" b="1" dirty="0">
              <a:solidFill>
                <a:schemeClr val="bg1"/>
              </a:solidFill>
            </a:endParaRPr>
          </a:p>
        </p:txBody>
      </p:sp>
      <p:sp>
        <p:nvSpPr>
          <p:cNvPr id="11" name="Rectangle 10">
            <a:extLst>
              <a:ext uri="{FF2B5EF4-FFF2-40B4-BE49-F238E27FC236}">
                <a16:creationId xmlns:a16="http://schemas.microsoft.com/office/drawing/2014/main" id="{2F226D99-64D0-4228-9E6F-D0F0CDA4C5AA}"/>
              </a:ext>
            </a:extLst>
          </p:cNvPr>
          <p:cNvSpPr/>
          <p:nvPr/>
        </p:nvSpPr>
        <p:spPr>
          <a:xfrm>
            <a:off x="494413" y="4210249"/>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Rounded Rectangle 31">
            <a:extLst>
              <a:ext uri="{FF2B5EF4-FFF2-40B4-BE49-F238E27FC236}">
                <a16:creationId xmlns:a16="http://schemas.microsoft.com/office/drawing/2014/main" id="{5614C43B-C2D0-4C56-925D-9D187F6EAEEB}"/>
              </a:ext>
            </a:extLst>
          </p:cNvPr>
          <p:cNvSpPr/>
          <p:nvPr/>
        </p:nvSpPr>
        <p:spPr>
          <a:xfrm>
            <a:off x="849767" y="4160807"/>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Isosceles Triangle 3">
            <a:extLst>
              <a:ext uri="{FF2B5EF4-FFF2-40B4-BE49-F238E27FC236}">
                <a16:creationId xmlns:a16="http://schemas.microsoft.com/office/drawing/2014/main" id="{6F67C761-9BF7-4FE9-BB2A-00419C06A79E}"/>
              </a:ext>
            </a:extLst>
          </p:cNvPr>
          <p:cNvSpPr/>
          <p:nvPr/>
        </p:nvSpPr>
        <p:spPr>
          <a:xfrm rot="5400000">
            <a:off x="279233" y="4173556"/>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ounded Rectangle 9">
            <a:extLst>
              <a:ext uri="{FF2B5EF4-FFF2-40B4-BE49-F238E27FC236}">
                <a16:creationId xmlns:a16="http://schemas.microsoft.com/office/drawing/2014/main" id="{6738A7D2-A17A-40EC-8215-6893F5B58315}"/>
              </a:ext>
            </a:extLst>
          </p:cNvPr>
          <p:cNvSpPr/>
          <p:nvPr/>
        </p:nvSpPr>
        <p:spPr>
          <a:xfrm>
            <a:off x="2703692" y="4154156"/>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5" name="Straight Connector 37">
            <a:extLst>
              <a:ext uri="{FF2B5EF4-FFF2-40B4-BE49-F238E27FC236}">
                <a16:creationId xmlns:a16="http://schemas.microsoft.com/office/drawing/2014/main" id="{3942387D-8EEE-452E-AC7C-139305914633}"/>
              </a:ext>
            </a:extLst>
          </p:cNvPr>
          <p:cNvCxnSpPr/>
          <p:nvPr/>
        </p:nvCxnSpPr>
        <p:spPr>
          <a:xfrm>
            <a:off x="6528056" y="44019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38">
            <a:extLst>
              <a:ext uri="{FF2B5EF4-FFF2-40B4-BE49-F238E27FC236}">
                <a16:creationId xmlns:a16="http://schemas.microsoft.com/office/drawing/2014/main" id="{AF5068AE-76F8-459A-84C2-185A85918200}"/>
              </a:ext>
            </a:extLst>
          </p:cNvPr>
          <p:cNvCxnSpPr/>
          <p:nvPr/>
        </p:nvCxnSpPr>
        <p:spPr>
          <a:xfrm>
            <a:off x="8606286" y="44126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39">
            <a:extLst>
              <a:ext uri="{FF2B5EF4-FFF2-40B4-BE49-F238E27FC236}">
                <a16:creationId xmlns:a16="http://schemas.microsoft.com/office/drawing/2014/main" id="{16256401-CB7A-4984-844E-4B327BBCDE9D}"/>
              </a:ext>
            </a:extLst>
          </p:cNvPr>
          <p:cNvSpPr txBox="1"/>
          <p:nvPr/>
        </p:nvSpPr>
        <p:spPr>
          <a:xfrm>
            <a:off x="264750" y="4373146"/>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sp>
        <p:nvSpPr>
          <p:cNvPr id="18" name="Rectangle 17">
            <a:extLst>
              <a:ext uri="{FF2B5EF4-FFF2-40B4-BE49-F238E27FC236}">
                <a16:creationId xmlns:a16="http://schemas.microsoft.com/office/drawing/2014/main" id="{6634C531-1EFA-4AEF-8F2E-735EAB857538}"/>
              </a:ext>
            </a:extLst>
          </p:cNvPr>
          <p:cNvSpPr/>
          <p:nvPr/>
        </p:nvSpPr>
        <p:spPr>
          <a:xfrm>
            <a:off x="2810145" y="563037"/>
            <a:ext cx="1816463" cy="63909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dirty="0"/>
              <a:t>Menu et service </a:t>
            </a:r>
          </a:p>
        </p:txBody>
      </p:sp>
      <p:sp>
        <p:nvSpPr>
          <p:cNvPr id="19" name="Rectangle 18">
            <a:extLst>
              <a:ext uri="{FF2B5EF4-FFF2-40B4-BE49-F238E27FC236}">
                <a16:creationId xmlns:a16="http://schemas.microsoft.com/office/drawing/2014/main" id="{66699E10-32CE-4505-B144-614A2D039634}"/>
              </a:ext>
            </a:extLst>
          </p:cNvPr>
          <p:cNvSpPr/>
          <p:nvPr/>
        </p:nvSpPr>
        <p:spPr>
          <a:xfrm>
            <a:off x="451855" y="1350696"/>
            <a:ext cx="2202428" cy="1069545"/>
          </a:xfrm>
          <a:prstGeom prst="rect">
            <a:avLst/>
          </a:prstGeom>
          <a:gradFill>
            <a:gsLst>
              <a:gs pos="0">
                <a:schemeClr val="accent1">
                  <a:lumMod val="83000"/>
                </a:schemeClr>
              </a:gs>
              <a:gs pos="100000">
                <a:schemeClr val="accent1">
                  <a:lumMod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ounded Rectangle 6">
            <a:extLst>
              <a:ext uri="{FF2B5EF4-FFF2-40B4-BE49-F238E27FC236}">
                <a16:creationId xmlns:a16="http://schemas.microsoft.com/office/drawing/2014/main" id="{F396F341-07A3-4CB3-85DD-89763F5D2CF4}"/>
              </a:ext>
            </a:extLst>
          </p:cNvPr>
          <p:cNvSpPr/>
          <p:nvPr/>
        </p:nvSpPr>
        <p:spPr>
          <a:xfrm>
            <a:off x="807209" y="1301254"/>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Isosceles Triangle 3">
            <a:extLst>
              <a:ext uri="{FF2B5EF4-FFF2-40B4-BE49-F238E27FC236}">
                <a16:creationId xmlns:a16="http://schemas.microsoft.com/office/drawing/2014/main" id="{19ABB29E-84FB-485A-838A-E9C9849AC9CE}"/>
              </a:ext>
            </a:extLst>
          </p:cNvPr>
          <p:cNvSpPr/>
          <p:nvPr/>
        </p:nvSpPr>
        <p:spPr>
          <a:xfrm rot="5400000">
            <a:off x="236675" y="1314003"/>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9">
            <a:extLst>
              <a:ext uri="{FF2B5EF4-FFF2-40B4-BE49-F238E27FC236}">
                <a16:creationId xmlns:a16="http://schemas.microsoft.com/office/drawing/2014/main" id="{DC18FE95-3805-47E3-8611-EE8AAB066571}"/>
              </a:ext>
            </a:extLst>
          </p:cNvPr>
          <p:cNvSpPr/>
          <p:nvPr/>
        </p:nvSpPr>
        <p:spPr>
          <a:xfrm>
            <a:off x="2703693" y="1294603"/>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9C5A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0">
            <a:extLst>
              <a:ext uri="{FF2B5EF4-FFF2-40B4-BE49-F238E27FC236}">
                <a16:creationId xmlns:a16="http://schemas.microsoft.com/office/drawing/2014/main" id="{E0DE07D8-F771-4498-AC80-461249FB9B9A}"/>
              </a:ext>
            </a:extLst>
          </p:cNvPr>
          <p:cNvSpPr txBox="1"/>
          <p:nvPr/>
        </p:nvSpPr>
        <p:spPr>
          <a:xfrm>
            <a:off x="222192" y="1513593"/>
            <a:ext cx="1143830" cy="646331"/>
          </a:xfrm>
          <a:prstGeom prst="rect">
            <a:avLst/>
          </a:prstGeom>
          <a:noFill/>
        </p:spPr>
        <p:txBody>
          <a:bodyPr wrap="square" lIns="108000" rIns="108000" rtlCol="0">
            <a:spAutoFit/>
          </a:bodyPr>
          <a:lstStyle/>
          <a:p>
            <a:r>
              <a:rPr lang="en-US" altLang="ko-KR" sz="3600" b="1" dirty="0">
                <a:solidFill>
                  <a:schemeClr val="bg1"/>
                </a:solidFill>
              </a:rPr>
              <a:t>01</a:t>
            </a:r>
            <a:endParaRPr lang="ko-KR" altLang="en-US" sz="3600" b="1" dirty="0">
              <a:solidFill>
                <a:schemeClr val="bg1"/>
              </a:solidFill>
            </a:endParaRPr>
          </a:p>
        </p:txBody>
      </p:sp>
      <p:cxnSp>
        <p:nvCxnSpPr>
          <p:cNvPr id="24" name="Straight Connector 18">
            <a:extLst>
              <a:ext uri="{FF2B5EF4-FFF2-40B4-BE49-F238E27FC236}">
                <a16:creationId xmlns:a16="http://schemas.microsoft.com/office/drawing/2014/main" id="{FC7467CE-5ED4-4386-AB12-8836827C206A}"/>
              </a:ext>
            </a:extLst>
          </p:cNvPr>
          <p:cNvCxnSpPr/>
          <p:nvPr/>
        </p:nvCxnSpPr>
        <p:spPr>
          <a:xfrm>
            <a:off x="4616669" y="151359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18">
            <a:extLst>
              <a:ext uri="{FF2B5EF4-FFF2-40B4-BE49-F238E27FC236}">
                <a16:creationId xmlns:a16="http://schemas.microsoft.com/office/drawing/2014/main" id="{77D25B26-A0CC-4623-AD69-65E5FF2C8306}"/>
              </a:ext>
            </a:extLst>
          </p:cNvPr>
          <p:cNvCxnSpPr/>
          <p:nvPr/>
        </p:nvCxnSpPr>
        <p:spPr>
          <a:xfrm>
            <a:off x="4620256" y="3004847"/>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68DDD3D4-645B-427A-BDFB-E16DCA2E1C31}"/>
              </a:ext>
            </a:extLst>
          </p:cNvPr>
          <p:cNvCxnSpPr/>
          <p:nvPr/>
        </p:nvCxnSpPr>
        <p:spPr>
          <a:xfrm>
            <a:off x="4616669" y="4373146"/>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04CC3C-FB23-4ED5-80A1-18E855494D98}"/>
              </a:ext>
            </a:extLst>
          </p:cNvPr>
          <p:cNvSpPr/>
          <p:nvPr/>
        </p:nvSpPr>
        <p:spPr>
          <a:xfrm>
            <a:off x="4677171" y="557810"/>
            <a:ext cx="18164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facturation</a:t>
            </a:r>
          </a:p>
        </p:txBody>
      </p:sp>
      <p:sp>
        <p:nvSpPr>
          <p:cNvPr id="31" name="Rectangle 30">
            <a:extLst>
              <a:ext uri="{FF2B5EF4-FFF2-40B4-BE49-F238E27FC236}">
                <a16:creationId xmlns:a16="http://schemas.microsoft.com/office/drawing/2014/main" id="{148818D3-CA1C-4FB9-8C75-47595141DF40}"/>
              </a:ext>
            </a:extLst>
          </p:cNvPr>
          <p:cNvSpPr/>
          <p:nvPr/>
        </p:nvSpPr>
        <p:spPr>
          <a:xfrm>
            <a:off x="6568570" y="564012"/>
            <a:ext cx="1971950"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Contrôle de Stock</a:t>
            </a:r>
          </a:p>
        </p:txBody>
      </p:sp>
      <p:sp>
        <p:nvSpPr>
          <p:cNvPr id="32" name="Rectangle 31">
            <a:extLst>
              <a:ext uri="{FF2B5EF4-FFF2-40B4-BE49-F238E27FC236}">
                <a16:creationId xmlns:a16="http://schemas.microsoft.com/office/drawing/2014/main" id="{977E67EE-DC36-4FCF-A3C8-9CFA8F23301E}"/>
              </a:ext>
            </a:extLst>
          </p:cNvPr>
          <p:cNvSpPr/>
          <p:nvPr/>
        </p:nvSpPr>
        <p:spPr>
          <a:xfrm>
            <a:off x="8606286" y="559066"/>
            <a:ext cx="1885564"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Communication de fournisseur</a:t>
            </a:r>
          </a:p>
        </p:txBody>
      </p:sp>
      <p:sp>
        <p:nvSpPr>
          <p:cNvPr id="33" name="Rectangle 32">
            <a:extLst>
              <a:ext uri="{FF2B5EF4-FFF2-40B4-BE49-F238E27FC236}">
                <a16:creationId xmlns:a16="http://schemas.microsoft.com/office/drawing/2014/main" id="{0D38B749-66F2-4705-B250-FE110B70D534}"/>
              </a:ext>
            </a:extLst>
          </p:cNvPr>
          <p:cNvSpPr/>
          <p:nvPr/>
        </p:nvSpPr>
        <p:spPr>
          <a:xfrm>
            <a:off x="544109" y="556385"/>
            <a:ext cx="2211762"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Sites concurrents</a:t>
            </a:r>
          </a:p>
        </p:txBody>
      </p:sp>
      <p:sp>
        <p:nvSpPr>
          <p:cNvPr id="34" name="Frame 17">
            <a:extLst>
              <a:ext uri="{FF2B5EF4-FFF2-40B4-BE49-F238E27FC236}">
                <a16:creationId xmlns:a16="http://schemas.microsoft.com/office/drawing/2014/main" id="{AE88931E-7CC5-41E7-AFF2-EAA0B26ED0A3}"/>
              </a:ext>
            </a:extLst>
          </p:cNvPr>
          <p:cNvSpPr/>
          <p:nvPr/>
        </p:nvSpPr>
        <p:spPr>
          <a:xfrm>
            <a:off x="3366094" y="159513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ZoneTexte 34">
            <a:extLst>
              <a:ext uri="{FF2B5EF4-FFF2-40B4-BE49-F238E27FC236}">
                <a16:creationId xmlns:a16="http://schemas.microsoft.com/office/drawing/2014/main" id="{CFE5FA6A-8E1A-414F-B987-4EEBAE6D2283}"/>
              </a:ext>
            </a:extLst>
          </p:cNvPr>
          <p:cNvSpPr txBox="1"/>
          <p:nvPr/>
        </p:nvSpPr>
        <p:spPr>
          <a:xfrm>
            <a:off x="1415431" y="1556929"/>
            <a:ext cx="1782198" cy="369332"/>
          </a:xfrm>
          <a:prstGeom prst="rect">
            <a:avLst/>
          </a:prstGeom>
          <a:noFill/>
        </p:spPr>
        <p:txBody>
          <a:bodyPr wrap="square" rtlCol="0">
            <a:spAutoFit/>
          </a:bodyPr>
          <a:lstStyle/>
          <a:p>
            <a:r>
              <a:rPr lang="fr-FR" dirty="0"/>
              <a:t>Toast</a:t>
            </a:r>
          </a:p>
        </p:txBody>
      </p:sp>
      <p:sp>
        <p:nvSpPr>
          <p:cNvPr id="36" name="ZoneTexte 35">
            <a:extLst>
              <a:ext uri="{FF2B5EF4-FFF2-40B4-BE49-F238E27FC236}">
                <a16:creationId xmlns:a16="http://schemas.microsoft.com/office/drawing/2014/main" id="{BDD37221-79C0-4A30-A00D-2867DC4E11C3}"/>
              </a:ext>
            </a:extLst>
          </p:cNvPr>
          <p:cNvSpPr txBox="1"/>
          <p:nvPr/>
        </p:nvSpPr>
        <p:spPr>
          <a:xfrm>
            <a:off x="1474035" y="3184690"/>
            <a:ext cx="1569809" cy="369332"/>
          </a:xfrm>
          <a:prstGeom prst="rect">
            <a:avLst/>
          </a:prstGeom>
          <a:noFill/>
        </p:spPr>
        <p:txBody>
          <a:bodyPr wrap="square" rtlCol="0">
            <a:spAutoFit/>
          </a:bodyPr>
          <a:lstStyle/>
          <a:p>
            <a:r>
              <a:rPr lang="fr-FR" dirty="0"/>
              <a:t>R-365</a:t>
            </a:r>
          </a:p>
        </p:txBody>
      </p:sp>
      <p:sp>
        <p:nvSpPr>
          <p:cNvPr id="37" name="ZoneTexte 36">
            <a:extLst>
              <a:ext uri="{FF2B5EF4-FFF2-40B4-BE49-F238E27FC236}">
                <a16:creationId xmlns:a16="http://schemas.microsoft.com/office/drawing/2014/main" id="{2CED0B26-89B9-4FB6-918B-0A5AD7D8A2C3}"/>
              </a:ext>
            </a:extLst>
          </p:cNvPr>
          <p:cNvSpPr txBox="1"/>
          <p:nvPr/>
        </p:nvSpPr>
        <p:spPr>
          <a:xfrm>
            <a:off x="1462431" y="4553035"/>
            <a:ext cx="1444123" cy="373225"/>
          </a:xfrm>
          <a:prstGeom prst="rect">
            <a:avLst/>
          </a:prstGeom>
          <a:noFill/>
        </p:spPr>
        <p:txBody>
          <a:bodyPr wrap="square" rtlCol="0">
            <a:spAutoFit/>
          </a:bodyPr>
          <a:lstStyle/>
          <a:p>
            <a:r>
              <a:rPr lang="fr-FR" dirty="0" err="1"/>
              <a:t>POSist</a:t>
            </a:r>
            <a:endParaRPr lang="fr-FR" dirty="0"/>
          </a:p>
        </p:txBody>
      </p:sp>
      <p:sp>
        <p:nvSpPr>
          <p:cNvPr id="38" name="Frame 17">
            <a:extLst>
              <a:ext uri="{FF2B5EF4-FFF2-40B4-BE49-F238E27FC236}">
                <a16:creationId xmlns:a16="http://schemas.microsoft.com/office/drawing/2014/main" id="{1BF74E77-2B6A-4C71-A357-F40B9EFAA60F}"/>
              </a:ext>
            </a:extLst>
          </p:cNvPr>
          <p:cNvSpPr/>
          <p:nvPr/>
        </p:nvSpPr>
        <p:spPr>
          <a:xfrm>
            <a:off x="9316270"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TextBox 10">
            <a:extLst>
              <a:ext uri="{FF2B5EF4-FFF2-40B4-BE49-F238E27FC236}">
                <a16:creationId xmlns:a16="http://schemas.microsoft.com/office/drawing/2014/main" id="{DE6357CA-AF30-4A09-9CE0-0D445FCD1205}"/>
              </a:ext>
            </a:extLst>
          </p:cNvPr>
          <p:cNvSpPr txBox="1"/>
          <p:nvPr/>
        </p:nvSpPr>
        <p:spPr>
          <a:xfrm>
            <a:off x="7294677" y="1503220"/>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0" name="Rectangle 39">
            <a:extLst>
              <a:ext uri="{FF2B5EF4-FFF2-40B4-BE49-F238E27FC236}">
                <a16:creationId xmlns:a16="http://schemas.microsoft.com/office/drawing/2014/main" id="{EAC8CD2C-A74F-4D2F-8322-5B724C590800}"/>
              </a:ext>
            </a:extLst>
          </p:cNvPr>
          <p:cNvSpPr/>
          <p:nvPr/>
        </p:nvSpPr>
        <p:spPr>
          <a:xfrm>
            <a:off x="7285324" y="1607567"/>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rame 17">
            <a:extLst>
              <a:ext uri="{FF2B5EF4-FFF2-40B4-BE49-F238E27FC236}">
                <a16:creationId xmlns:a16="http://schemas.microsoft.com/office/drawing/2014/main" id="{5E26EBF9-E26D-4934-B12C-50F23091B7B6}"/>
              </a:ext>
            </a:extLst>
          </p:cNvPr>
          <p:cNvSpPr/>
          <p:nvPr/>
        </p:nvSpPr>
        <p:spPr>
          <a:xfrm>
            <a:off x="3361187" y="3117272"/>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TextBox 10">
            <a:extLst>
              <a:ext uri="{FF2B5EF4-FFF2-40B4-BE49-F238E27FC236}">
                <a16:creationId xmlns:a16="http://schemas.microsoft.com/office/drawing/2014/main" id="{33F33872-D364-4A70-BF8E-91F7E2D997E5}"/>
              </a:ext>
            </a:extLst>
          </p:cNvPr>
          <p:cNvSpPr txBox="1"/>
          <p:nvPr/>
        </p:nvSpPr>
        <p:spPr>
          <a:xfrm>
            <a:off x="7284713"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3" name="Rectangle 42">
            <a:extLst>
              <a:ext uri="{FF2B5EF4-FFF2-40B4-BE49-F238E27FC236}">
                <a16:creationId xmlns:a16="http://schemas.microsoft.com/office/drawing/2014/main" id="{6EF18442-EC3B-4E1C-9713-7F301F23B7CE}"/>
              </a:ext>
            </a:extLst>
          </p:cNvPr>
          <p:cNvSpPr/>
          <p:nvPr/>
        </p:nvSpPr>
        <p:spPr>
          <a:xfrm>
            <a:off x="7275360"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10">
            <a:extLst>
              <a:ext uri="{FF2B5EF4-FFF2-40B4-BE49-F238E27FC236}">
                <a16:creationId xmlns:a16="http://schemas.microsoft.com/office/drawing/2014/main" id="{1A4867C5-ADB8-4A5C-A6E3-4C1413E9F986}"/>
              </a:ext>
            </a:extLst>
          </p:cNvPr>
          <p:cNvSpPr txBox="1"/>
          <p:nvPr/>
        </p:nvSpPr>
        <p:spPr>
          <a:xfrm>
            <a:off x="7282476"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5" name="Rectangle 44">
            <a:extLst>
              <a:ext uri="{FF2B5EF4-FFF2-40B4-BE49-F238E27FC236}">
                <a16:creationId xmlns:a16="http://schemas.microsoft.com/office/drawing/2014/main" id="{18902FF2-3842-4AD0-B68E-1F165AB285F6}"/>
              </a:ext>
            </a:extLst>
          </p:cNvPr>
          <p:cNvSpPr/>
          <p:nvPr/>
        </p:nvSpPr>
        <p:spPr>
          <a:xfrm>
            <a:off x="7273123"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10">
            <a:extLst>
              <a:ext uri="{FF2B5EF4-FFF2-40B4-BE49-F238E27FC236}">
                <a16:creationId xmlns:a16="http://schemas.microsoft.com/office/drawing/2014/main" id="{9BF886C1-B884-423B-B819-304775B8CE3B}"/>
              </a:ext>
            </a:extLst>
          </p:cNvPr>
          <p:cNvSpPr txBox="1"/>
          <p:nvPr/>
        </p:nvSpPr>
        <p:spPr>
          <a:xfrm>
            <a:off x="9268471"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7" name="Rectangle 46">
            <a:extLst>
              <a:ext uri="{FF2B5EF4-FFF2-40B4-BE49-F238E27FC236}">
                <a16:creationId xmlns:a16="http://schemas.microsoft.com/office/drawing/2014/main" id="{C33D03C0-59B4-4E92-806C-FAD303E9AA2D}"/>
              </a:ext>
            </a:extLst>
          </p:cNvPr>
          <p:cNvSpPr/>
          <p:nvPr/>
        </p:nvSpPr>
        <p:spPr>
          <a:xfrm>
            <a:off x="9259118"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rame 17">
            <a:extLst>
              <a:ext uri="{FF2B5EF4-FFF2-40B4-BE49-F238E27FC236}">
                <a16:creationId xmlns:a16="http://schemas.microsoft.com/office/drawing/2014/main" id="{F2E03A66-752B-4E01-B76F-E51B3970BCEF}"/>
              </a:ext>
            </a:extLst>
          </p:cNvPr>
          <p:cNvSpPr/>
          <p:nvPr/>
        </p:nvSpPr>
        <p:spPr>
          <a:xfrm>
            <a:off x="5273296" y="4525106"/>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0" name="TextBox 10">
            <a:extLst>
              <a:ext uri="{FF2B5EF4-FFF2-40B4-BE49-F238E27FC236}">
                <a16:creationId xmlns:a16="http://schemas.microsoft.com/office/drawing/2014/main" id="{9EF195B7-6DAC-4508-AB38-86D5566C6A77}"/>
              </a:ext>
            </a:extLst>
          </p:cNvPr>
          <p:cNvSpPr txBox="1"/>
          <p:nvPr/>
        </p:nvSpPr>
        <p:spPr>
          <a:xfrm>
            <a:off x="5305375" y="1505734"/>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1" name="Rectangle 50">
            <a:extLst>
              <a:ext uri="{FF2B5EF4-FFF2-40B4-BE49-F238E27FC236}">
                <a16:creationId xmlns:a16="http://schemas.microsoft.com/office/drawing/2014/main" id="{0FB3B0FF-AD76-4AAE-9F2C-A2283B639BAE}"/>
              </a:ext>
            </a:extLst>
          </p:cNvPr>
          <p:cNvSpPr/>
          <p:nvPr/>
        </p:nvSpPr>
        <p:spPr>
          <a:xfrm>
            <a:off x="5296022" y="1610081"/>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0">
            <a:extLst>
              <a:ext uri="{FF2B5EF4-FFF2-40B4-BE49-F238E27FC236}">
                <a16:creationId xmlns:a16="http://schemas.microsoft.com/office/drawing/2014/main" id="{D44D73D4-9EB3-4D76-AEA6-F6CD1637C5E2}"/>
              </a:ext>
            </a:extLst>
          </p:cNvPr>
          <p:cNvSpPr txBox="1"/>
          <p:nvPr/>
        </p:nvSpPr>
        <p:spPr>
          <a:xfrm>
            <a:off x="5305375" y="3004516"/>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3" name="Rectangle 52">
            <a:extLst>
              <a:ext uri="{FF2B5EF4-FFF2-40B4-BE49-F238E27FC236}">
                <a16:creationId xmlns:a16="http://schemas.microsoft.com/office/drawing/2014/main" id="{1D8DA527-5A58-419D-9268-21B092BDFB79}"/>
              </a:ext>
            </a:extLst>
          </p:cNvPr>
          <p:cNvSpPr/>
          <p:nvPr/>
        </p:nvSpPr>
        <p:spPr>
          <a:xfrm>
            <a:off x="5296022" y="3108863"/>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10">
            <a:extLst>
              <a:ext uri="{FF2B5EF4-FFF2-40B4-BE49-F238E27FC236}">
                <a16:creationId xmlns:a16="http://schemas.microsoft.com/office/drawing/2014/main" id="{64E8E983-2047-4A90-AB68-F03FA6E38BAE}"/>
              </a:ext>
            </a:extLst>
          </p:cNvPr>
          <p:cNvSpPr txBox="1"/>
          <p:nvPr/>
        </p:nvSpPr>
        <p:spPr>
          <a:xfrm>
            <a:off x="3371813"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5" name="Rectangle 54">
            <a:extLst>
              <a:ext uri="{FF2B5EF4-FFF2-40B4-BE49-F238E27FC236}">
                <a16:creationId xmlns:a16="http://schemas.microsoft.com/office/drawing/2014/main" id="{CD22760C-2E50-4424-BCCA-F20AEB33395A}"/>
              </a:ext>
            </a:extLst>
          </p:cNvPr>
          <p:cNvSpPr/>
          <p:nvPr/>
        </p:nvSpPr>
        <p:spPr>
          <a:xfrm>
            <a:off x="3362460"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10">
            <a:extLst>
              <a:ext uri="{FF2B5EF4-FFF2-40B4-BE49-F238E27FC236}">
                <a16:creationId xmlns:a16="http://schemas.microsoft.com/office/drawing/2014/main" id="{8FBC1ABD-D3F1-4367-811F-152874395549}"/>
              </a:ext>
            </a:extLst>
          </p:cNvPr>
          <p:cNvSpPr txBox="1"/>
          <p:nvPr/>
        </p:nvSpPr>
        <p:spPr>
          <a:xfrm>
            <a:off x="9329636" y="439430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7" name="Rectangle 56">
            <a:extLst>
              <a:ext uri="{FF2B5EF4-FFF2-40B4-BE49-F238E27FC236}">
                <a16:creationId xmlns:a16="http://schemas.microsoft.com/office/drawing/2014/main" id="{57331372-54CE-486A-9D1D-8AED85E4CCC0}"/>
              </a:ext>
            </a:extLst>
          </p:cNvPr>
          <p:cNvSpPr/>
          <p:nvPr/>
        </p:nvSpPr>
        <p:spPr>
          <a:xfrm>
            <a:off x="9320283" y="449865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space réservé du numéro de diapositive 2">
            <a:extLst>
              <a:ext uri="{FF2B5EF4-FFF2-40B4-BE49-F238E27FC236}">
                <a16:creationId xmlns:a16="http://schemas.microsoft.com/office/drawing/2014/main" id="{9B79C9C2-EC99-4E58-AD88-D1E0613851DA}"/>
              </a:ext>
            </a:extLst>
          </p:cNvPr>
          <p:cNvSpPr txBox="1">
            <a:spLocks/>
          </p:cNvSpPr>
          <p:nvPr/>
        </p:nvSpPr>
        <p:spPr>
          <a:xfrm>
            <a:off x="10815556" y="6426214"/>
            <a:ext cx="973667"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9</a:t>
            </a:fld>
            <a:endParaRPr lang="en-US" dirty="0"/>
          </a:p>
        </p:txBody>
      </p:sp>
      <p:pic>
        <p:nvPicPr>
          <p:cNvPr id="60" name="Image 59">
            <a:extLst>
              <a:ext uri="{FF2B5EF4-FFF2-40B4-BE49-F238E27FC236}">
                <a16:creationId xmlns:a16="http://schemas.microsoft.com/office/drawing/2014/main" id="{7E656595-A831-4A6D-8433-6E70DE86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61" name="Rectangle 60">
            <a:extLst>
              <a:ext uri="{FF2B5EF4-FFF2-40B4-BE49-F238E27FC236}">
                <a16:creationId xmlns:a16="http://schemas.microsoft.com/office/drawing/2014/main" id="{B8F37405-EF2D-4366-8F18-7D8A9BC62362}"/>
              </a:ext>
            </a:extLst>
          </p:cNvPr>
          <p:cNvSpPr/>
          <p:nvPr/>
        </p:nvSpPr>
        <p:spPr>
          <a:xfrm>
            <a:off x="10540883" y="558165"/>
            <a:ext cx="14449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Volet Smart</a:t>
            </a:r>
          </a:p>
        </p:txBody>
      </p:sp>
      <p:sp>
        <p:nvSpPr>
          <p:cNvPr id="62" name="Frame 17">
            <a:extLst>
              <a:ext uri="{FF2B5EF4-FFF2-40B4-BE49-F238E27FC236}">
                <a16:creationId xmlns:a16="http://schemas.microsoft.com/office/drawing/2014/main" id="{F90DD4C8-6F66-414A-BAB0-0253D3FB1843}"/>
              </a:ext>
            </a:extLst>
          </p:cNvPr>
          <p:cNvSpPr/>
          <p:nvPr/>
        </p:nvSpPr>
        <p:spPr>
          <a:xfrm>
            <a:off x="10944643"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4" name="Frame 17">
            <a:extLst>
              <a:ext uri="{FF2B5EF4-FFF2-40B4-BE49-F238E27FC236}">
                <a16:creationId xmlns:a16="http://schemas.microsoft.com/office/drawing/2014/main" id="{0C223D16-585F-453F-94CE-9CBBA3FA2887}"/>
              </a:ext>
            </a:extLst>
          </p:cNvPr>
          <p:cNvSpPr/>
          <p:nvPr/>
        </p:nvSpPr>
        <p:spPr>
          <a:xfrm>
            <a:off x="10950220" y="3045869"/>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7" name="TextBox 10">
            <a:extLst>
              <a:ext uri="{FF2B5EF4-FFF2-40B4-BE49-F238E27FC236}">
                <a16:creationId xmlns:a16="http://schemas.microsoft.com/office/drawing/2014/main" id="{BE39B596-A804-4A7B-AEF5-52813B1811E0}"/>
              </a:ext>
            </a:extLst>
          </p:cNvPr>
          <p:cNvSpPr txBox="1"/>
          <p:nvPr/>
        </p:nvSpPr>
        <p:spPr>
          <a:xfrm>
            <a:off x="11005831" y="4414891"/>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68" name="Rectangle 67">
            <a:extLst>
              <a:ext uri="{FF2B5EF4-FFF2-40B4-BE49-F238E27FC236}">
                <a16:creationId xmlns:a16="http://schemas.microsoft.com/office/drawing/2014/main" id="{8FD97114-E9B5-421C-BBC4-1D5FE07E1639}"/>
              </a:ext>
            </a:extLst>
          </p:cNvPr>
          <p:cNvSpPr/>
          <p:nvPr/>
        </p:nvSpPr>
        <p:spPr>
          <a:xfrm>
            <a:off x="10996478" y="4519238"/>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35E39A74-78AB-4524-8F2A-3C7FAC6D5FD4}"/>
              </a:ext>
            </a:extLst>
          </p:cNvPr>
          <p:cNvSpPr/>
          <p:nvPr/>
        </p:nvSpPr>
        <p:spPr>
          <a:xfrm>
            <a:off x="499701" y="5570281"/>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Rounded Rectangle 31">
            <a:extLst>
              <a:ext uri="{FF2B5EF4-FFF2-40B4-BE49-F238E27FC236}">
                <a16:creationId xmlns:a16="http://schemas.microsoft.com/office/drawing/2014/main" id="{6631A5D9-A427-48AC-910E-CC89D8C833F5}"/>
              </a:ext>
            </a:extLst>
          </p:cNvPr>
          <p:cNvSpPr/>
          <p:nvPr/>
        </p:nvSpPr>
        <p:spPr>
          <a:xfrm>
            <a:off x="855055" y="5520839"/>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Isosceles Triangle 3">
            <a:extLst>
              <a:ext uri="{FF2B5EF4-FFF2-40B4-BE49-F238E27FC236}">
                <a16:creationId xmlns:a16="http://schemas.microsoft.com/office/drawing/2014/main" id="{58664F9B-867D-40C5-B948-B842D9F0C095}"/>
              </a:ext>
            </a:extLst>
          </p:cNvPr>
          <p:cNvSpPr/>
          <p:nvPr/>
        </p:nvSpPr>
        <p:spPr>
          <a:xfrm rot="5400000">
            <a:off x="284521" y="5533588"/>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Rounded Rectangle 9">
            <a:extLst>
              <a:ext uri="{FF2B5EF4-FFF2-40B4-BE49-F238E27FC236}">
                <a16:creationId xmlns:a16="http://schemas.microsoft.com/office/drawing/2014/main" id="{92195A17-B72C-4BAE-B376-3CCF27B602A5}"/>
              </a:ext>
            </a:extLst>
          </p:cNvPr>
          <p:cNvSpPr/>
          <p:nvPr/>
        </p:nvSpPr>
        <p:spPr>
          <a:xfrm>
            <a:off x="2708980" y="5514188"/>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4AE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75" name="Straight Connector 37">
            <a:extLst>
              <a:ext uri="{FF2B5EF4-FFF2-40B4-BE49-F238E27FC236}">
                <a16:creationId xmlns:a16="http://schemas.microsoft.com/office/drawing/2014/main" id="{533757F1-BD15-4BCD-8AF8-4B180CEC9416}"/>
              </a:ext>
            </a:extLst>
          </p:cNvPr>
          <p:cNvCxnSpPr/>
          <p:nvPr/>
        </p:nvCxnSpPr>
        <p:spPr>
          <a:xfrm>
            <a:off x="6533344" y="57620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38">
            <a:extLst>
              <a:ext uri="{FF2B5EF4-FFF2-40B4-BE49-F238E27FC236}">
                <a16:creationId xmlns:a16="http://schemas.microsoft.com/office/drawing/2014/main" id="{15E094B2-6ABC-4E78-982D-4BA97DBD2DA1}"/>
              </a:ext>
            </a:extLst>
          </p:cNvPr>
          <p:cNvCxnSpPr/>
          <p:nvPr/>
        </p:nvCxnSpPr>
        <p:spPr>
          <a:xfrm>
            <a:off x="8611574" y="57727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TextBox 39">
            <a:extLst>
              <a:ext uri="{FF2B5EF4-FFF2-40B4-BE49-F238E27FC236}">
                <a16:creationId xmlns:a16="http://schemas.microsoft.com/office/drawing/2014/main" id="{7EA2AD70-430B-4877-AC7D-ABCD034D229C}"/>
              </a:ext>
            </a:extLst>
          </p:cNvPr>
          <p:cNvSpPr txBox="1"/>
          <p:nvPr/>
        </p:nvSpPr>
        <p:spPr>
          <a:xfrm>
            <a:off x="270038" y="5733178"/>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cxnSp>
        <p:nvCxnSpPr>
          <p:cNvPr id="78" name="Straight Connector 18">
            <a:extLst>
              <a:ext uri="{FF2B5EF4-FFF2-40B4-BE49-F238E27FC236}">
                <a16:creationId xmlns:a16="http://schemas.microsoft.com/office/drawing/2014/main" id="{53A8822A-00A4-4BBE-9550-474EABFBA306}"/>
              </a:ext>
            </a:extLst>
          </p:cNvPr>
          <p:cNvCxnSpPr/>
          <p:nvPr/>
        </p:nvCxnSpPr>
        <p:spPr>
          <a:xfrm>
            <a:off x="4621957" y="5733178"/>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23ECD33F-D008-49D7-B460-5A1ABD66EBBC}"/>
              </a:ext>
            </a:extLst>
          </p:cNvPr>
          <p:cNvSpPr txBox="1"/>
          <p:nvPr/>
        </p:nvSpPr>
        <p:spPr>
          <a:xfrm>
            <a:off x="1386369" y="5911879"/>
            <a:ext cx="1444123" cy="373225"/>
          </a:xfrm>
          <a:prstGeom prst="rect">
            <a:avLst/>
          </a:prstGeom>
          <a:noFill/>
        </p:spPr>
        <p:txBody>
          <a:bodyPr wrap="square" rtlCol="0">
            <a:spAutoFit/>
          </a:bodyPr>
          <a:lstStyle/>
          <a:p>
            <a:r>
              <a:rPr lang="fr-FR" dirty="0" err="1"/>
              <a:t>MonResto</a:t>
            </a:r>
            <a:endParaRPr lang="fr-FR" dirty="0"/>
          </a:p>
        </p:txBody>
      </p:sp>
      <p:sp>
        <p:nvSpPr>
          <p:cNvPr id="80" name="TextBox 10">
            <a:extLst>
              <a:ext uri="{FF2B5EF4-FFF2-40B4-BE49-F238E27FC236}">
                <a16:creationId xmlns:a16="http://schemas.microsoft.com/office/drawing/2014/main" id="{6606EE88-74D5-4152-861B-8862494E4CFF}"/>
              </a:ext>
            </a:extLst>
          </p:cNvPr>
          <p:cNvSpPr txBox="1"/>
          <p:nvPr/>
        </p:nvSpPr>
        <p:spPr>
          <a:xfrm>
            <a:off x="7287764"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1" name="Rectangle 80">
            <a:extLst>
              <a:ext uri="{FF2B5EF4-FFF2-40B4-BE49-F238E27FC236}">
                <a16:creationId xmlns:a16="http://schemas.microsoft.com/office/drawing/2014/main" id="{5875FA05-8C20-401E-A59C-2B11DE01ED22}"/>
              </a:ext>
            </a:extLst>
          </p:cNvPr>
          <p:cNvSpPr/>
          <p:nvPr/>
        </p:nvSpPr>
        <p:spPr>
          <a:xfrm>
            <a:off x="7278411"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rame 17">
            <a:extLst>
              <a:ext uri="{FF2B5EF4-FFF2-40B4-BE49-F238E27FC236}">
                <a16:creationId xmlns:a16="http://schemas.microsoft.com/office/drawing/2014/main" id="{B96DF6AE-1A6F-4796-9106-518429D367B6}"/>
              </a:ext>
            </a:extLst>
          </p:cNvPr>
          <p:cNvSpPr/>
          <p:nvPr/>
        </p:nvSpPr>
        <p:spPr>
          <a:xfrm>
            <a:off x="5278584" y="5885138"/>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3" name="TextBox 10">
            <a:extLst>
              <a:ext uri="{FF2B5EF4-FFF2-40B4-BE49-F238E27FC236}">
                <a16:creationId xmlns:a16="http://schemas.microsoft.com/office/drawing/2014/main" id="{17057E99-4BF6-4606-BB2A-7882229CFE88}"/>
              </a:ext>
            </a:extLst>
          </p:cNvPr>
          <p:cNvSpPr txBox="1"/>
          <p:nvPr/>
        </p:nvSpPr>
        <p:spPr>
          <a:xfrm>
            <a:off x="3377101"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4" name="Rectangle 83">
            <a:extLst>
              <a:ext uri="{FF2B5EF4-FFF2-40B4-BE49-F238E27FC236}">
                <a16:creationId xmlns:a16="http://schemas.microsoft.com/office/drawing/2014/main" id="{26027D90-EAEE-46E6-8DF7-0BC8F5FC7E99}"/>
              </a:ext>
            </a:extLst>
          </p:cNvPr>
          <p:cNvSpPr/>
          <p:nvPr/>
        </p:nvSpPr>
        <p:spPr>
          <a:xfrm>
            <a:off x="3367748"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10">
            <a:extLst>
              <a:ext uri="{FF2B5EF4-FFF2-40B4-BE49-F238E27FC236}">
                <a16:creationId xmlns:a16="http://schemas.microsoft.com/office/drawing/2014/main" id="{AC3B34A0-7366-4F7F-8906-193CC82475CA}"/>
              </a:ext>
            </a:extLst>
          </p:cNvPr>
          <p:cNvSpPr txBox="1"/>
          <p:nvPr/>
        </p:nvSpPr>
        <p:spPr>
          <a:xfrm>
            <a:off x="11011119" y="577492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8" name="Rectangle 87">
            <a:extLst>
              <a:ext uri="{FF2B5EF4-FFF2-40B4-BE49-F238E27FC236}">
                <a16:creationId xmlns:a16="http://schemas.microsoft.com/office/drawing/2014/main" id="{EA295595-A131-4CDD-B1DC-327B9CF62E8F}"/>
              </a:ext>
            </a:extLst>
          </p:cNvPr>
          <p:cNvSpPr/>
          <p:nvPr/>
        </p:nvSpPr>
        <p:spPr>
          <a:xfrm>
            <a:off x="11001766" y="587927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58">
            <a:extLst>
              <a:ext uri="{FF2B5EF4-FFF2-40B4-BE49-F238E27FC236}">
                <a16:creationId xmlns:a16="http://schemas.microsoft.com/office/drawing/2014/main" id="{F58F3754-8BDA-4186-9BA1-B1E2CBF7D781}"/>
              </a:ext>
            </a:extLst>
          </p:cNvPr>
          <p:cNvCxnSpPr>
            <a:cxnSpLocks/>
          </p:cNvCxnSpPr>
          <p:nvPr/>
        </p:nvCxnSpPr>
        <p:spPr>
          <a:xfrm>
            <a:off x="10516366" y="1188826"/>
            <a:ext cx="0" cy="62584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B4F5D8B-4CBC-49CF-BE7A-8FF30E7229B4}"/>
              </a:ext>
            </a:extLst>
          </p:cNvPr>
          <p:cNvCxnSpPr>
            <a:cxnSpLocks/>
          </p:cNvCxnSpPr>
          <p:nvPr/>
        </p:nvCxnSpPr>
        <p:spPr>
          <a:xfrm>
            <a:off x="8606286" y="711306"/>
            <a:ext cx="0" cy="6299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433599E-9D44-455F-AE48-6FFB7B1FE789}"/>
              </a:ext>
            </a:extLst>
          </p:cNvPr>
          <p:cNvCxnSpPr>
            <a:cxnSpLocks/>
          </p:cNvCxnSpPr>
          <p:nvPr/>
        </p:nvCxnSpPr>
        <p:spPr>
          <a:xfrm>
            <a:off x="6526517" y="923248"/>
            <a:ext cx="1539" cy="6087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54B4833-A075-4AF7-A40A-601ECCAF2C3E}"/>
              </a:ext>
            </a:extLst>
          </p:cNvPr>
          <p:cNvCxnSpPr>
            <a:cxnSpLocks/>
          </p:cNvCxnSpPr>
          <p:nvPr/>
        </p:nvCxnSpPr>
        <p:spPr>
          <a:xfrm>
            <a:off x="4611368" y="1244411"/>
            <a:ext cx="0" cy="576598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Frame 17">
            <a:extLst>
              <a:ext uri="{FF2B5EF4-FFF2-40B4-BE49-F238E27FC236}">
                <a16:creationId xmlns:a16="http://schemas.microsoft.com/office/drawing/2014/main" id="{527B7348-7F28-4C37-9362-15C793267742}"/>
              </a:ext>
            </a:extLst>
          </p:cNvPr>
          <p:cNvSpPr/>
          <p:nvPr/>
        </p:nvSpPr>
        <p:spPr>
          <a:xfrm>
            <a:off x="9266894" y="588958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Tree>
    <p:extLst>
      <p:ext uri="{BB962C8B-B14F-4D97-AF65-F5344CB8AC3E}">
        <p14:creationId xmlns:p14="http://schemas.microsoft.com/office/powerpoint/2010/main" val="10253936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
                                        <p:tgtEl>
                                          <p:spTgt spid="3">
                                            <p:txEl>
                                              <p:pRg st="0" end="0"/>
                                            </p:txEl>
                                          </p:spTgt>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
                                        <p:tgtEl>
                                          <p:spTgt spid="4"/>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
                                        <p:tgtEl>
                                          <p:spTgt spid="5"/>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
                                        <p:tgtEl>
                                          <p:spTgt spid="6"/>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
                                        <p:tgtEl>
                                          <p:spTgt spid="7"/>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
                                        <p:tgtEl>
                                          <p:spTgt spid="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
                                        <p:tgtEl>
                                          <p:spTgt spid="9"/>
                                        </p:tgtEl>
                                      </p:cBhvr>
                                    </p:animEffect>
                                  </p:childTnLst>
                                </p:cTn>
                              </p:par>
                            </p:childTnLst>
                          </p:cTn>
                        </p:par>
                        <p:par>
                          <p:cTn id="32" fill="hold">
                            <p:stCondLst>
                              <p:cond delay="35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
                                        <p:tgtEl>
                                          <p:spTgt spid="10"/>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
                                        <p:tgtEl>
                                          <p:spTgt spid="11"/>
                                        </p:tgtEl>
                                      </p:cBhvr>
                                    </p:animEffect>
                                  </p:childTnLst>
                                </p:cTn>
                              </p:par>
                            </p:childTnLst>
                          </p:cTn>
                        </p:par>
                        <p:par>
                          <p:cTn id="40" fill="hold">
                            <p:stCondLst>
                              <p:cond delay="45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
                                        <p:tgtEl>
                                          <p:spTgt spid="12"/>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
                                        <p:tgtEl>
                                          <p:spTgt spid="13"/>
                                        </p:tgtEl>
                                      </p:cBhvr>
                                    </p:animEffect>
                                  </p:childTnLst>
                                </p:cTn>
                              </p:par>
                            </p:childTnLst>
                          </p:cTn>
                        </p:par>
                        <p:par>
                          <p:cTn id="48" fill="hold">
                            <p:stCondLst>
                              <p:cond delay="55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
                                        <p:tgtEl>
                                          <p:spTgt spid="14"/>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
                                        <p:tgtEl>
                                          <p:spTgt spid="15"/>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
                                        <p:tgtEl>
                                          <p:spTgt spid="16"/>
                                        </p:tgtEl>
                                      </p:cBhvr>
                                    </p:animEffect>
                                  </p:childTnLst>
                                </p:cTn>
                              </p:par>
                            </p:childTnLst>
                          </p:cTn>
                        </p:par>
                        <p:par>
                          <p:cTn id="60" fill="hold">
                            <p:stCondLst>
                              <p:cond delay="7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
                                        <p:tgtEl>
                                          <p:spTgt spid="1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
                                        <p:tgtEl>
                                          <p:spTgt spid="18"/>
                                        </p:tgtEl>
                                      </p:cBhvr>
                                    </p:animEffect>
                                  </p:childTnLst>
                                </p:cTn>
                              </p:par>
                            </p:childTnLst>
                          </p:cTn>
                        </p:par>
                        <p:par>
                          <p:cTn id="68" fill="hold">
                            <p:stCondLst>
                              <p:cond delay="8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
                                        <p:tgtEl>
                                          <p:spTgt spid="19"/>
                                        </p:tgtEl>
                                      </p:cBhvr>
                                    </p:animEffect>
                                  </p:childTnLst>
                                </p:cTn>
                              </p:par>
                            </p:childTnLst>
                          </p:cTn>
                        </p:par>
                        <p:par>
                          <p:cTn id="72" fill="hold">
                            <p:stCondLst>
                              <p:cond delay="850"/>
                            </p:stCondLst>
                            <p:childTnLst>
                              <p:par>
                                <p:cTn id="73" presetID="10"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
                                        <p:tgtEl>
                                          <p:spTgt spid="20"/>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
                                        <p:tgtEl>
                                          <p:spTgt spid="21"/>
                                        </p:tgtEl>
                                      </p:cBhvr>
                                    </p:animEffect>
                                  </p:childTnLst>
                                </p:cTn>
                              </p:par>
                            </p:childTnLst>
                          </p:cTn>
                        </p:par>
                        <p:par>
                          <p:cTn id="80" fill="hold">
                            <p:stCondLst>
                              <p:cond delay="950"/>
                            </p:stCondLst>
                            <p:childTnLst>
                              <p:par>
                                <p:cTn id="81" presetID="10"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
                                        <p:tgtEl>
                                          <p:spTgt spid="22"/>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
                                        <p:tgtEl>
                                          <p:spTgt spid="23"/>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
                                        <p:tgtEl>
                                          <p:spTgt spid="2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
                                        <p:tgtEl>
                                          <p:spTgt spid="25"/>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
                                        <p:tgtEl>
                                          <p:spTgt spid="26"/>
                                        </p:tgtEl>
                                      </p:cBhvr>
                                    </p:animEffect>
                                  </p:childTnLst>
                                </p:cTn>
                              </p:par>
                            </p:childTnLst>
                          </p:cTn>
                        </p:par>
                        <p:par>
                          <p:cTn id="100" fill="hold">
                            <p:stCondLst>
                              <p:cond delay="1200"/>
                            </p:stCondLst>
                            <p:childTnLst>
                              <p:par>
                                <p:cTn id="101" presetID="10" presetClass="entr" presetSubtype="0" fill="hold"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
                                        <p:tgtEl>
                                          <p:spTgt spid="27"/>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
                                        <p:tgtEl>
                                          <p:spTgt spid="28"/>
                                        </p:tgtEl>
                                      </p:cBhvr>
                                    </p:animEffect>
                                  </p:childTnLst>
                                </p:cTn>
                              </p:par>
                            </p:childTnLst>
                          </p:cTn>
                        </p:par>
                        <p:par>
                          <p:cTn id="108" fill="hold">
                            <p:stCondLst>
                              <p:cond delay="1300"/>
                            </p:stCondLst>
                            <p:childTnLst>
                              <p:par>
                                <p:cTn id="109" presetID="10" presetClass="entr" presetSubtype="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
                                        <p:tgtEl>
                                          <p:spTgt spid="29"/>
                                        </p:tgtEl>
                                      </p:cBhvr>
                                    </p:animEffect>
                                  </p:childTnLst>
                                </p:cTn>
                              </p:par>
                            </p:childTnLst>
                          </p:cTn>
                        </p:par>
                        <p:par>
                          <p:cTn id="112" fill="hold">
                            <p:stCondLst>
                              <p:cond delay="1350"/>
                            </p:stCondLst>
                            <p:childTnLst>
                              <p:par>
                                <p:cTn id="113" presetID="10" presetClass="entr" presetSubtype="0"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
                                        <p:tgtEl>
                                          <p:spTgt spid="30"/>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
                                        <p:tgtEl>
                                          <p:spTgt spid="31"/>
                                        </p:tgtEl>
                                      </p:cBhvr>
                                    </p:animEffect>
                                  </p:childTnLst>
                                </p:cTn>
                              </p:par>
                            </p:childTnLst>
                          </p:cTn>
                        </p:par>
                        <p:par>
                          <p:cTn id="120" fill="hold">
                            <p:stCondLst>
                              <p:cond delay="1450"/>
                            </p:stCondLst>
                            <p:childTnLst>
                              <p:par>
                                <p:cTn id="121" presetID="10" presetClass="entr" presetSubtype="0" fill="hold" grpId="0" nodeType="after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
                                        <p:tgtEl>
                                          <p:spTgt spid="32"/>
                                        </p:tgtEl>
                                      </p:cBhvr>
                                    </p:animEffect>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
                                        <p:tgtEl>
                                          <p:spTgt spid="33"/>
                                        </p:tgtEl>
                                      </p:cBhvr>
                                    </p:animEffect>
                                  </p:childTnLst>
                                </p:cTn>
                              </p:par>
                            </p:childTnLst>
                          </p:cTn>
                        </p:par>
                        <p:par>
                          <p:cTn id="128" fill="hold">
                            <p:stCondLst>
                              <p:cond delay="1550"/>
                            </p:stCondLst>
                            <p:childTnLst>
                              <p:par>
                                <p:cTn id="129" presetID="10" presetClass="entr" presetSubtype="0" fill="hold" grpId="0" nodeType="after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fade">
                                      <p:cBhvr>
                                        <p:cTn id="131" dur="50"/>
                                        <p:tgtEl>
                                          <p:spTgt spid="34"/>
                                        </p:tgtEl>
                                      </p:cBhvr>
                                    </p:animEffect>
                                  </p:childTnLst>
                                </p:cTn>
                              </p:par>
                            </p:childTnLst>
                          </p:cTn>
                        </p:par>
                        <p:par>
                          <p:cTn id="132" fill="hold">
                            <p:stCondLst>
                              <p:cond delay="16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
                                        <p:tgtEl>
                                          <p:spTgt spid="35"/>
                                        </p:tgtEl>
                                      </p:cBhvr>
                                    </p:animEffect>
                                  </p:childTnLst>
                                </p:cTn>
                              </p:par>
                            </p:childTnLst>
                          </p:cTn>
                        </p:par>
                        <p:par>
                          <p:cTn id="136" fill="hold">
                            <p:stCondLst>
                              <p:cond delay="1650"/>
                            </p:stCondLst>
                            <p:childTnLst>
                              <p:par>
                                <p:cTn id="137" presetID="10"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50"/>
                                        <p:tgtEl>
                                          <p:spTgt spid="36"/>
                                        </p:tgtEl>
                                      </p:cBhvr>
                                    </p:animEffect>
                                  </p:childTnLst>
                                </p:cTn>
                              </p:par>
                            </p:childTnLst>
                          </p:cTn>
                        </p:par>
                        <p:par>
                          <p:cTn id="140" fill="hold">
                            <p:stCondLst>
                              <p:cond delay="1700"/>
                            </p:stCondLst>
                            <p:childTnLst>
                              <p:par>
                                <p:cTn id="141" presetID="10" presetClass="entr" presetSubtype="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
                                        <p:tgtEl>
                                          <p:spTgt spid="37"/>
                                        </p:tgtEl>
                                      </p:cBhvr>
                                    </p:animEffect>
                                  </p:childTnLst>
                                </p:cTn>
                              </p:par>
                            </p:childTnLst>
                          </p:cTn>
                        </p:par>
                        <p:par>
                          <p:cTn id="144" fill="hold">
                            <p:stCondLst>
                              <p:cond delay="1750"/>
                            </p:stCondLst>
                            <p:childTnLst>
                              <p:par>
                                <p:cTn id="145" presetID="10" presetClass="entr" presetSubtype="0"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
                                        <p:tgtEl>
                                          <p:spTgt spid="38"/>
                                        </p:tgtEl>
                                      </p:cBhvr>
                                    </p:animEffect>
                                  </p:childTnLst>
                                </p:cTn>
                              </p:par>
                            </p:childTnLst>
                          </p:cTn>
                        </p:par>
                        <p:par>
                          <p:cTn id="148" fill="hold">
                            <p:stCondLst>
                              <p:cond delay="1800"/>
                            </p:stCondLst>
                            <p:childTnLst>
                              <p:par>
                                <p:cTn id="149" presetID="10" presetClass="entr" presetSubtype="0" fill="hold" grpId="0" nodeType="after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50"/>
                                        <p:tgtEl>
                                          <p:spTgt spid="39"/>
                                        </p:tgtEl>
                                      </p:cBhvr>
                                    </p:animEffect>
                                  </p:childTnLst>
                                </p:cTn>
                              </p:par>
                            </p:childTnLst>
                          </p:cTn>
                        </p:par>
                        <p:par>
                          <p:cTn id="152" fill="hold">
                            <p:stCondLst>
                              <p:cond delay="1850"/>
                            </p:stCondLst>
                            <p:childTnLst>
                              <p:par>
                                <p:cTn id="153" presetID="10" presetClass="entr" presetSubtype="0"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
                                        <p:tgtEl>
                                          <p:spTgt spid="40"/>
                                        </p:tgtEl>
                                      </p:cBhvr>
                                    </p:animEffect>
                                  </p:childTnLst>
                                </p:cTn>
                              </p:par>
                            </p:childTnLst>
                          </p:cTn>
                        </p:par>
                        <p:par>
                          <p:cTn id="156" fill="hold">
                            <p:stCondLst>
                              <p:cond delay="1900"/>
                            </p:stCondLst>
                            <p:childTnLst>
                              <p:par>
                                <p:cTn id="157" presetID="10" presetClass="entr" presetSubtype="0" fill="hold" grpId="0" nodeType="after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fade">
                                      <p:cBhvr>
                                        <p:cTn id="159" dur="50"/>
                                        <p:tgtEl>
                                          <p:spTgt spid="41"/>
                                        </p:tgtEl>
                                      </p:cBhvr>
                                    </p:animEffect>
                                  </p:childTnLst>
                                </p:cTn>
                              </p:par>
                            </p:childTnLst>
                          </p:cTn>
                        </p:par>
                        <p:par>
                          <p:cTn id="160" fill="hold">
                            <p:stCondLst>
                              <p:cond delay="1950"/>
                            </p:stCondLst>
                            <p:childTnLst>
                              <p:par>
                                <p:cTn id="161" presetID="10" presetClass="entr" presetSubtype="0"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fade">
                                      <p:cBhvr>
                                        <p:cTn id="163" dur="50"/>
                                        <p:tgtEl>
                                          <p:spTgt spid="42"/>
                                        </p:tgtEl>
                                      </p:cBhvr>
                                    </p:animEffect>
                                  </p:childTnLst>
                                </p:cTn>
                              </p:par>
                            </p:childTnLst>
                          </p:cTn>
                        </p:par>
                        <p:par>
                          <p:cTn id="164" fill="hold">
                            <p:stCondLst>
                              <p:cond delay="2000"/>
                            </p:stCondLst>
                            <p:childTnLst>
                              <p:par>
                                <p:cTn id="165" presetID="10" presetClass="entr" presetSubtype="0" fill="hold" grpId="0" nodeType="after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fade">
                                      <p:cBhvr>
                                        <p:cTn id="167" dur="50"/>
                                        <p:tgtEl>
                                          <p:spTgt spid="43"/>
                                        </p:tgtEl>
                                      </p:cBhvr>
                                    </p:animEffect>
                                  </p:childTnLst>
                                </p:cTn>
                              </p:par>
                            </p:childTnLst>
                          </p:cTn>
                        </p:par>
                        <p:par>
                          <p:cTn id="168" fill="hold">
                            <p:stCondLst>
                              <p:cond delay="2050"/>
                            </p:stCondLst>
                            <p:childTnLst>
                              <p:par>
                                <p:cTn id="169" presetID="10" presetClass="entr" presetSubtype="0" fill="hold" grpId="0"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fade">
                                      <p:cBhvr>
                                        <p:cTn id="171" dur="50"/>
                                        <p:tgtEl>
                                          <p:spTgt spid="44"/>
                                        </p:tgtEl>
                                      </p:cBhvr>
                                    </p:animEffect>
                                  </p:childTnLst>
                                </p:cTn>
                              </p:par>
                            </p:childTnLst>
                          </p:cTn>
                        </p:par>
                        <p:par>
                          <p:cTn id="172" fill="hold">
                            <p:stCondLst>
                              <p:cond delay="2100"/>
                            </p:stCondLst>
                            <p:childTnLst>
                              <p:par>
                                <p:cTn id="173" presetID="10" presetClass="entr" presetSubtype="0" fill="hold" grpId="0" nodeType="after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50"/>
                                        <p:tgtEl>
                                          <p:spTgt spid="45"/>
                                        </p:tgtEl>
                                      </p:cBhvr>
                                    </p:animEffect>
                                  </p:childTnLst>
                                </p:cTn>
                              </p:par>
                            </p:childTnLst>
                          </p:cTn>
                        </p:par>
                        <p:par>
                          <p:cTn id="176" fill="hold">
                            <p:stCondLst>
                              <p:cond delay="2150"/>
                            </p:stCondLst>
                            <p:childTnLst>
                              <p:par>
                                <p:cTn id="177" presetID="10" presetClass="entr" presetSubtype="0" fill="hold" grpId="0" nodeType="after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fade">
                                      <p:cBhvr>
                                        <p:cTn id="179" dur="50"/>
                                        <p:tgtEl>
                                          <p:spTgt spid="46"/>
                                        </p:tgtEl>
                                      </p:cBhvr>
                                    </p:animEffect>
                                  </p:childTnLst>
                                </p:cTn>
                              </p:par>
                            </p:childTnLst>
                          </p:cTn>
                        </p:par>
                        <p:par>
                          <p:cTn id="180" fill="hold">
                            <p:stCondLst>
                              <p:cond delay="2200"/>
                            </p:stCondLst>
                            <p:childTnLst>
                              <p:par>
                                <p:cTn id="181" presetID="10"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Effect transition="in" filter="fade">
                                      <p:cBhvr>
                                        <p:cTn id="183" dur="50"/>
                                        <p:tgtEl>
                                          <p:spTgt spid="47"/>
                                        </p:tgtEl>
                                      </p:cBhvr>
                                    </p:animEffect>
                                  </p:childTnLst>
                                </p:cTn>
                              </p:par>
                            </p:childTnLst>
                          </p:cTn>
                        </p:par>
                        <p:par>
                          <p:cTn id="184" fill="hold">
                            <p:stCondLst>
                              <p:cond delay="2250"/>
                            </p:stCondLst>
                            <p:childTnLst>
                              <p:par>
                                <p:cTn id="185" presetID="10" presetClass="entr" presetSubtype="0" fill="hold" grpId="0" nodeType="after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50"/>
                                        <p:tgtEl>
                                          <p:spTgt spid="48"/>
                                        </p:tgtEl>
                                      </p:cBhvr>
                                    </p:animEffect>
                                  </p:childTnLst>
                                </p:cTn>
                              </p:par>
                            </p:childTnLst>
                          </p:cTn>
                        </p:par>
                        <p:par>
                          <p:cTn id="188" fill="hold">
                            <p:stCondLst>
                              <p:cond delay="2300"/>
                            </p:stCondLst>
                            <p:childTnLst>
                              <p:par>
                                <p:cTn id="189" presetID="10" presetClass="entr" presetSubtype="0" fill="hold" grpId="0" nodeType="after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
                                        <p:tgtEl>
                                          <p:spTgt spid="50"/>
                                        </p:tgtEl>
                                      </p:cBhvr>
                                    </p:animEffect>
                                  </p:childTnLst>
                                </p:cTn>
                              </p:par>
                            </p:childTnLst>
                          </p:cTn>
                        </p:par>
                        <p:par>
                          <p:cTn id="192" fill="hold">
                            <p:stCondLst>
                              <p:cond delay="2350"/>
                            </p:stCondLst>
                            <p:childTnLst>
                              <p:par>
                                <p:cTn id="193" presetID="10" presetClass="entr" presetSubtype="0" fill="hold" grpId="0" nodeType="after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fade">
                                      <p:cBhvr>
                                        <p:cTn id="195" dur="50"/>
                                        <p:tgtEl>
                                          <p:spTgt spid="51"/>
                                        </p:tgtEl>
                                      </p:cBhvr>
                                    </p:animEffect>
                                  </p:childTnLst>
                                </p:cTn>
                              </p:par>
                            </p:childTnLst>
                          </p:cTn>
                        </p:par>
                        <p:par>
                          <p:cTn id="196" fill="hold">
                            <p:stCondLst>
                              <p:cond delay="2400"/>
                            </p:stCondLst>
                            <p:childTnLst>
                              <p:par>
                                <p:cTn id="197" presetID="10" presetClass="entr" presetSubtype="0" fill="hold" grpId="0" nodeType="afterEffect">
                                  <p:stCondLst>
                                    <p:cond delay="0"/>
                                  </p:stCondLst>
                                  <p:childTnLst>
                                    <p:set>
                                      <p:cBhvr>
                                        <p:cTn id="198" dur="1" fill="hold">
                                          <p:stCondLst>
                                            <p:cond delay="0"/>
                                          </p:stCondLst>
                                        </p:cTn>
                                        <p:tgtEl>
                                          <p:spTgt spid="52"/>
                                        </p:tgtEl>
                                        <p:attrNameLst>
                                          <p:attrName>style.visibility</p:attrName>
                                        </p:attrNameLst>
                                      </p:cBhvr>
                                      <p:to>
                                        <p:strVal val="visible"/>
                                      </p:to>
                                    </p:set>
                                    <p:animEffect transition="in" filter="fade">
                                      <p:cBhvr>
                                        <p:cTn id="199" dur="50"/>
                                        <p:tgtEl>
                                          <p:spTgt spid="52"/>
                                        </p:tgtEl>
                                      </p:cBhvr>
                                    </p:animEffect>
                                  </p:childTnLst>
                                </p:cTn>
                              </p:par>
                            </p:childTnLst>
                          </p:cTn>
                        </p:par>
                        <p:par>
                          <p:cTn id="200" fill="hold">
                            <p:stCondLst>
                              <p:cond delay="2450"/>
                            </p:stCondLst>
                            <p:childTnLst>
                              <p:par>
                                <p:cTn id="201" presetID="10" presetClass="entr" presetSubtype="0" fill="hold" grpId="0" nodeType="after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50"/>
                                        <p:tgtEl>
                                          <p:spTgt spid="53"/>
                                        </p:tgtEl>
                                      </p:cBhvr>
                                    </p:animEffect>
                                  </p:childTnLst>
                                </p:cTn>
                              </p:par>
                            </p:childTnLst>
                          </p:cTn>
                        </p:par>
                        <p:par>
                          <p:cTn id="204" fill="hold">
                            <p:stCondLst>
                              <p:cond delay="2500"/>
                            </p:stCondLst>
                            <p:childTnLst>
                              <p:par>
                                <p:cTn id="205" presetID="10" presetClass="entr" presetSubtype="0" fill="hold" grpId="0" nodeType="after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50"/>
                                        <p:tgtEl>
                                          <p:spTgt spid="54"/>
                                        </p:tgtEl>
                                      </p:cBhvr>
                                    </p:animEffect>
                                  </p:childTnLst>
                                </p:cTn>
                              </p:par>
                            </p:childTnLst>
                          </p:cTn>
                        </p:par>
                        <p:par>
                          <p:cTn id="208" fill="hold">
                            <p:stCondLst>
                              <p:cond delay="2550"/>
                            </p:stCondLst>
                            <p:childTnLst>
                              <p:par>
                                <p:cTn id="209" presetID="10" presetClass="entr" presetSubtype="0" fill="hold" grpId="0" nodeType="afterEffect">
                                  <p:stCondLst>
                                    <p:cond delay="0"/>
                                  </p:stCondLst>
                                  <p:childTnLst>
                                    <p:set>
                                      <p:cBhvr>
                                        <p:cTn id="210" dur="1" fill="hold">
                                          <p:stCondLst>
                                            <p:cond delay="0"/>
                                          </p:stCondLst>
                                        </p:cTn>
                                        <p:tgtEl>
                                          <p:spTgt spid="55"/>
                                        </p:tgtEl>
                                        <p:attrNameLst>
                                          <p:attrName>style.visibility</p:attrName>
                                        </p:attrNameLst>
                                      </p:cBhvr>
                                      <p:to>
                                        <p:strVal val="visible"/>
                                      </p:to>
                                    </p:set>
                                    <p:animEffect transition="in" filter="fade">
                                      <p:cBhvr>
                                        <p:cTn id="211" dur="50"/>
                                        <p:tgtEl>
                                          <p:spTgt spid="55"/>
                                        </p:tgtEl>
                                      </p:cBhvr>
                                    </p:animEffect>
                                  </p:childTnLst>
                                </p:cTn>
                              </p:par>
                            </p:childTnLst>
                          </p:cTn>
                        </p:par>
                        <p:par>
                          <p:cTn id="212" fill="hold">
                            <p:stCondLst>
                              <p:cond delay="2600"/>
                            </p:stCondLst>
                            <p:childTnLst>
                              <p:par>
                                <p:cTn id="213" presetID="10" presetClass="entr" presetSubtype="0" fill="hold" grpId="0" nodeType="afterEffect">
                                  <p:stCondLst>
                                    <p:cond delay="0"/>
                                  </p:stCondLst>
                                  <p:childTnLst>
                                    <p:set>
                                      <p:cBhvr>
                                        <p:cTn id="214" dur="1" fill="hold">
                                          <p:stCondLst>
                                            <p:cond delay="0"/>
                                          </p:stCondLst>
                                        </p:cTn>
                                        <p:tgtEl>
                                          <p:spTgt spid="56"/>
                                        </p:tgtEl>
                                        <p:attrNameLst>
                                          <p:attrName>style.visibility</p:attrName>
                                        </p:attrNameLst>
                                      </p:cBhvr>
                                      <p:to>
                                        <p:strVal val="visible"/>
                                      </p:to>
                                    </p:set>
                                    <p:animEffect transition="in" filter="fade">
                                      <p:cBhvr>
                                        <p:cTn id="215" dur="50"/>
                                        <p:tgtEl>
                                          <p:spTgt spid="56"/>
                                        </p:tgtEl>
                                      </p:cBhvr>
                                    </p:animEffect>
                                  </p:childTnLst>
                                </p:cTn>
                              </p:par>
                            </p:childTnLst>
                          </p:cTn>
                        </p:par>
                        <p:par>
                          <p:cTn id="216" fill="hold">
                            <p:stCondLst>
                              <p:cond delay="2650"/>
                            </p:stCondLst>
                            <p:childTnLst>
                              <p:par>
                                <p:cTn id="217" presetID="10" presetClass="entr" presetSubtype="0" fill="hold" grpId="0" nodeType="after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
                                        <p:tgtEl>
                                          <p:spTgt spid="57"/>
                                        </p:tgtEl>
                                      </p:cBhvr>
                                    </p:animEffect>
                                  </p:childTnLst>
                                </p:cTn>
                              </p:par>
                            </p:childTnLst>
                          </p:cTn>
                        </p:par>
                        <p:par>
                          <p:cTn id="220" fill="hold">
                            <p:stCondLst>
                              <p:cond delay="2700"/>
                            </p:stCondLst>
                            <p:childTnLst>
                              <p:par>
                                <p:cTn id="221" presetID="10" presetClass="entr" presetSubtype="0" fill="hold" nodeType="afterEffect">
                                  <p:stCondLst>
                                    <p:cond delay="0"/>
                                  </p:stCondLst>
                                  <p:childTnLst>
                                    <p:set>
                                      <p:cBhvr>
                                        <p:cTn id="222" dur="1" fill="hold">
                                          <p:stCondLst>
                                            <p:cond delay="0"/>
                                          </p:stCondLst>
                                        </p:cTn>
                                        <p:tgtEl>
                                          <p:spTgt spid="59"/>
                                        </p:tgtEl>
                                        <p:attrNameLst>
                                          <p:attrName>style.visibility</p:attrName>
                                        </p:attrNameLst>
                                      </p:cBhvr>
                                      <p:to>
                                        <p:strVal val="visible"/>
                                      </p:to>
                                    </p:set>
                                    <p:animEffect transition="in" filter="fade">
                                      <p:cBhvr>
                                        <p:cTn id="223" dur="50"/>
                                        <p:tgtEl>
                                          <p:spTgt spid="59"/>
                                        </p:tgtEl>
                                      </p:cBhvr>
                                    </p:animEffect>
                                  </p:childTnLst>
                                </p:cTn>
                              </p:par>
                            </p:childTnLst>
                          </p:cTn>
                        </p:par>
                        <p:par>
                          <p:cTn id="224" fill="hold">
                            <p:stCondLst>
                              <p:cond delay="275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
                                        <p:tgtEl>
                                          <p:spTgt spid="61"/>
                                        </p:tgtEl>
                                      </p:cBhvr>
                                    </p:animEffect>
                                  </p:childTnLst>
                                </p:cTn>
                              </p:par>
                            </p:childTnLst>
                          </p:cTn>
                        </p:par>
                        <p:par>
                          <p:cTn id="228" fill="hold">
                            <p:stCondLst>
                              <p:cond delay="2800"/>
                            </p:stCondLst>
                            <p:childTnLst>
                              <p:par>
                                <p:cTn id="229" presetID="10" presetClass="entr" presetSubtype="0" fill="hold" grpId="0" nodeType="afterEffect">
                                  <p:stCondLst>
                                    <p:cond delay="0"/>
                                  </p:stCondLst>
                                  <p:childTnLst>
                                    <p:set>
                                      <p:cBhvr>
                                        <p:cTn id="230" dur="1" fill="hold">
                                          <p:stCondLst>
                                            <p:cond delay="0"/>
                                          </p:stCondLst>
                                        </p:cTn>
                                        <p:tgtEl>
                                          <p:spTgt spid="62"/>
                                        </p:tgtEl>
                                        <p:attrNameLst>
                                          <p:attrName>style.visibility</p:attrName>
                                        </p:attrNameLst>
                                      </p:cBhvr>
                                      <p:to>
                                        <p:strVal val="visible"/>
                                      </p:to>
                                    </p:set>
                                    <p:animEffect transition="in" filter="fade">
                                      <p:cBhvr>
                                        <p:cTn id="231" dur="50"/>
                                        <p:tgtEl>
                                          <p:spTgt spid="62"/>
                                        </p:tgtEl>
                                      </p:cBhvr>
                                    </p:animEffect>
                                  </p:childTnLst>
                                </p:cTn>
                              </p:par>
                            </p:childTnLst>
                          </p:cTn>
                        </p:par>
                        <p:par>
                          <p:cTn id="232" fill="hold">
                            <p:stCondLst>
                              <p:cond delay="2850"/>
                            </p:stCondLst>
                            <p:childTnLst>
                              <p:par>
                                <p:cTn id="233" presetID="10" presetClass="entr" presetSubtype="0" fill="hold" grpId="0" nodeType="afterEffect">
                                  <p:stCondLst>
                                    <p:cond delay="0"/>
                                  </p:stCondLst>
                                  <p:childTnLst>
                                    <p:set>
                                      <p:cBhvr>
                                        <p:cTn id="234" dur="1" fill="hold">
                                          <p:stCondLst>
                                            <p:cond delay="0"/>
                                          </p:stCondLst>
                                        </p:cTn>
                                        <p:tgtEl>
                                          <p:spTgt spid="64"/>
                                        </p:tgtEl>
                                        <p:attrNameLst>
                                          <p:attrName>style.visibility</p:attrName>
                                        </p:attrNameLst>
                                      </p:cBhvr>
                                      <p:to>
                                        <p:strVal val="visible"/>
                                      </p:to>
                                    </p:set>
                                    <p:animEffect transition="in" filter="fade">
                                      <p:cBhvr>
                                        <p:cTn id="235" dur="50"/>
                                        <p:tgtEl>
                                          <p:spTgt spid="64"/>
                                        </p:tgtEl>
                                      </p:cBhvr>
                                    </p:animEffect>
                                  </p:childTnLst>
                                </p:cTn>
                              </p:par>
                            </p:childTnLst>
                          </p:cTn>
                        </p:par>
                        <p:par>
                          <p:cTn id="236" fill="hold">
                            <p:stCondLst>
                              <p:cond delay="2900"/>
                            </p:stCondLst>
                            <p:childTnLst>
                              <p:par>
                                <p:cTn id="237" presetID="10" presetClass="entr" presetSubtype="0" fill="hold" grpId="0" nodeType="afterEffect">
                                  <p:stCondLst>
                                    <p:cond delay="0"/>
                                  </p:stCondLst>
                                  <p:childTnLst>
                                    <p:set>
                                      <p:cBhvr>
                                        <p:cTn id="238" dur="1" fill="hold">
                                          <p:stCondLst>
                                            <p:cond delay="0"/>
                                          </p:stCondLst>
                                        </p:cTn>
                                        <p:tgtEl>
                                          <p:spTgt spid="67"/>
                                        </p:tgtEl>
                                        <p:attrNameLst>
                                          <p:attrName>style.visibility</p:attrName>
                                        </p:attrNameLst>
                                      </p:cBhvr>
                                      <p:to>
                                        <p:strVal val="visible"/>
                                      </p:to>
                                    </p:set>
                                    <p:animEffect transition="in" filter="fade">
                                      <p:cBhvr>
                                        <p:cTn id="239" dur="50"/>
                                        <p:tgtEl>
                                          <p:spTgt spid="67"/>
                                        </p:tgtEl>
                                      </p:cBhvr>
                                    </p:animEffect>
                                  </p:childTnLst>
                                </p:cTn>
                              </p:par>
                            </p:childTnLst>
                          </p:cTn>
                        </p:par>
                        <p:par>
                          <p:cTn id="240" fill="hold">
                            <p:stCondLst>
                              <p:cond delay="2950"/>
                            </p:stCondLst>
                            <p:childTnLst>
                              <p:par>
                                <p:cTn id="241" presetID="10" presetClass="entr" presetSubtype="0" fill="hold" grpId="0" nodeType="afterEffect">
                                  <p:stCondLst>
                                    <p:cond delay="0"/>
                                  </p:stCondLst>
                                  <p:childTnLst>
                                    <p:set>
                                      <p:cBhvr>
                                        <p:cTn id="242" dur="1" fill="hold">
                                          <p:stCondLst>
                                            <p:cond delay="0"/>
                                          </p:stCondLst>
                                        </p:cTn>
                                        <p:tgtEl>
                                          <p:spTgt spid="68"/>
                                        </p:tgtEl>
                                        <p:attrNameLst>
                                          <p:attrName>style.visibility</p:attrName>
                                        </p:attrNameLst>
                                      </p:cBhvr>
                                      <p:to>
                                        <p:strVal val="visible"/>
                                      </p:to>
                                    </p:set>
                                    <p:animEffect transition="in" filter="fade">
                                      <p:cBhvr>
                                        <p:cTn id="243" dur="50"/>
                                        <p:tgtEl>
                                          <p:spTgt spid="68"/>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71"/>
                                        </p:tgtEl>
                                        <p:attrNameLst>
                                          <p:attrName>style.visibility</p:attrName>
                                        </p:attrNameLst>
                                      </p:cBhvr>
                                      <p:to>
                                        <p:strVal val="visible"/>
                                      </p:to>
                                    </p:set>
                                    <p:animEffect transition="in" filter="fade">
                                      <p:cBhvr>
                                        <p:cTn id="247" dur="50"/>
                                        <p:tgtEl>
                                          <p:spTgt spid="71"/>
                                        </p:tgtEl>
                                      </p:cBhvr>
                                    </p:animEffect>
                                  </p:childTnLst>
                                </p:cTn>
                              </p:par>
                            </p:childTnLst>
                          </p:cTn>
                        </p:par>
                        <p:par>
                          <p:cTn id="248" fill="hold">
                            <p:stCondLst>
                              <p:cond delay="3050"/>
                            </p:stCondLst>
                            <p:childTnLst>
                              <p:par>
                                <p:cTn id="249" presetID="10" presetClass="entr" presetSubtype="0" fill="hold" grpId="0" nodeType="afterEffect">
                                  <p:stCondLst>
                                    <p:cond delay="0"/>
                                  </p:stCondLst>
                                  <p:childTnLst>
                                    <p:set>
                                      <p:cBhvr>
                                        <p:cTn id="250" dur="1" fill="hold">
                                          <p:stCondLst>
                                            <p:cond delay="0"/>
                                          </p:stCondLst>
                                        </p:cTn>
                                        <p:tgtEl>
                                          <p:spTgt spid="72"/>
                                        </p:tgtEl>
                                        <p:attrNameLst>
                                          <p:attrName>style.visibility</p:attrName>
                                        </p:attrNameLst>
                                      </p:cBhvr>
                                      <p:to>
                                        <p:strVal val="visible"/>
                                      </p:to>
                                    </p:set>
                                    <p:animEffect transition="in" filter="fade">
                                      <p:cBhvr>
                                        <p:cTn id="251" dur="50"/>
                                        <p:tgtEl>
                                          <p:spTgt spid="72"/>
                                        </p:tgtEl>
                                      </p:cBhvr>
                                    </p:animEffect>
                                  </p:childTnLst>
                                </p:cTn>
                              </p:par>
                            </p:childTnLst>
                          </p:cTn>
                        </p:par>
                        <p:par>
                          <p:cTn id="252" fill="hold">
                            <p:stCondLst>
                              <p:cond delay="3100"/>
                            </p:stCondLst>
                            <p:childTnLst>
                              <p:par>
                                <p:cTn id="253" presetID="10" presetClass="entr" presetSubtype="0" fill="hold" grpId="0" nodeType="afterEffect">
                                  <p:stCondLst>
                                    <p:cond delay="0"/>
                                  </p:stCondLst>
                                  <p:childTnLst>
                                    <p:set>
                                      <p:cBhvr>
                                        <p:cTn id="254" dur="1" fill="hold">
                                          <p:stCondLst>
                                            <p:cond delay="0"/>
                                          </p:stCondLst>
                                        </p:cTn>
                                        <p:tgtEl>
                                          <p:spTgt spid="73"/>
                                        </p:tgtEl>
                                        <p:attrNameLst>
                                          <p:attrName>style.visibility</p:attrName>
                                        </p:attrNameLst>
                                      </p:cBhvr>
                                      <p:to>
                                        <p:strVal val="visible"/>
                                      </p:to>
                                    </p:set>
                                    <p:animEffect transition="in" filter="fade">
                                      <p:cBhvr>
                                        <p:cTn id="255" dur="50"/>
                                        <p:tgtEl>
                                          <p:spTgt spid="73"/>
                                        </p:tgtEl>
                                      </p:cBhvr>
                                    </p:animEffect>
                                  </p:childTnLst>
                                </p:cTn>
                              </p:par>
                            </p:childTnLst>
                          </p:cTn>
                        </p:par>
                        <p:par>
                          <p:cTn id="256" fill="hold">
                            <p:stCondLst>
                              <p:cond delay="3150"/>
                            </p:stCondLst>
                            <p:childTnLst>
                              <p:par>
                                <p:cTn id="257" presetID="10" presetClass="entr" presetSubtype="0" fill="hold" grpId="0" nodeType="afterEffect">
                                  <p:stCondLst>
                                    <p:cond delay="0"/>
                                  </p:stCondLst>
                                  <p:childTnLst>
                                    <p:set>
                                      <p:cBhvr>
                                        <p:cTn id="258" dur="1" fill="hold">
                                          <p:stCondLst>
                                            <p:cond delay="0"/>
                                          </p:stCondLst>
                                        </p:cTn>
                                        <p:tgtEl>
                                          <p:spTgt spid="74"/>
                                        </p:tgtEl>
                                        <p:attrNameLst>
                                          <p:attrName>style.visibility</p:attrName>
                                        </p:attrNameLst>
                                      </p:cBhvr>
                                      <p:to>
                                        <p:strVal val="visible"/>
                                      </p:to>
                                    </p:set>
                                    <p:animEffect transition="in" filter="fade">
                                      <p:cBhvr>
                                        <p:cTn id="259" dur="50"/>
                                        <p:tgtEl>
                                          <p:spTgt spid="74"/>
                                        </p:tgtEl>
                                      </p:cBhvr>
                                    </p:animEffect>
                                  </p:childTnLst>
                                </p:cTn>
                              </p:par>
                            </p:childTnLst>
                          </p:cTn>
                        </p:par>
                        <p:par>
                          <p:cTn id="260" fill="hold">
                            <p:stCondLst>
                              <p:cond delay="3200"/>
                            </p:stCondLst>
                            <p:childTnLst>
                              <p:par>
                                <p:cTn id="261" presetID="10" presetClass="entr" presetSubtype="0" fill="hold" nodeType="after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fade">
                                      <p:cBhvr>
                                        <p:cTn id="263" dur="50"/>
                                        <p:tgtEl>
                                          <p:spTgt spid="75"/>
                                        </p:tgtEl>
                                      </p:cBhvr>
                                    </p:animEffect>
                                  </p:childTnLst>
                                </p:cTn>
                              </p:par>
                            </p:childTnLst>
                          </p:cTn>
                        </p:par>
                        <p:par>
                          <p:cTn id="264" fill="hold">
                            <p:stCondLst>
                              <p:cond delay="3250"/>
                            </p:stCondLst>
                            <p:childTnLst>
                              <p:par>
                                <p:cTn id="265" presetID="10" presetClass="entr" presetSubtype="0" fill="hold" nodeType="afterEffect">
                                  <p:stCondLst>
                                    <p:cond delay="0"/>
                                  </p:stCondLst>
                                  <p:childTnLst>
                                    <p:set>
                                      <p:cBhvr>
                                        <p:cTn id="266" dur="1" fill="hold">
                                          <p:stCondLst>
                                            <p:cond delay="0"/>
                                          </p:stCondLst>
                                        </p:cTn>
                                        <p:tgtEl>
                                          <p:spTgt spid="76"/>
                                        </p:tgtEl>
                                        <p:attrNameLst>
                                          <p:attrName>style.visibility</p:attrName>
                                        </p:attrNameLst>
                                      </p:cBhvr>
                                      <p:to>
                                        <p:strVal val="visible"/>
                                      </p:to>
                                    </p:set>
                                    <p:animEffect transition="in" filter="fade">
                                      <p:cBhvr>
                                        <p:cTn id="267" dur="50"/>
                                        <p:tgtEl>
                                          <p:spTgt spid="76"/>
                                        </p:tgtEl>
                                      </p:cBhvr>
                                    </p:animEffect>
                                  </p:childTnLst>
                                </p:cTn>
                              </p:par>
                            </p:childTnLst>
                          </p:cTn>
                        </p:par>
                        <p:par>
                          <p:cTn id="268" fill="hold">
                            <p:stCondLst>
                              <p:cond delay="3300"/>
                            </p:stCondLst>
                            <p:childTnLst>
                              <p:par>
                                <p:cTn id="269" presetID="10" presetClass="entr" presetSubtype="0" fill="hold" grpId="0" nodeType="afterEffect">
                                  <p:stCondLst>
                                    <p:cond delay="0"/>
                                  </p:stCondLst>
                                  <p:childTnLst>
                                    <p:set>
                                      <p:cBhvr>
                                        <p:cTn id="270" dur="1" fill="hold">
                                          <p:stCondLst>
                                            <p:cond delay="0"/>
                                          </p:stCondLst>
                                        </p:cTn>
                                        <p:tgtEl>
                                          <p:spTgt spid="77"/>
                                        </p:tgtEl>
                                        <p:attrNameLst>
                                          <p:attrName>style.visibility</p:attrName>
                                        </p:attrNameLst>
                                      </p:cBhvr>
                                      <p:to>
                                        <p:strVal val="visible"/>
                                      </p:to>
                                    </p:set>
                                    <p:animEffect transition="in" filter="fade">
                                      <p:cBhvr>
                                        <p:cTn id="271" dur="50"/>
                                        <p:tgtEl>
                                          <p:spTgt spid="77"/>
                                        </p:tgtEl>
                                      </p:cBhvr>
                                    </p:animEffect>
                                  </p:childTnLst>
                                </p:cTn>
                              </p:par>
                            </p:childTnLst>
                          </p:cTn>
                        </p:par>
                        <p:par>
                          <p:cTn id="272" fill="hold">
                            <p:stCondLst>
                              <p:cond delay="3350"/>
                            </p:stCondLst>
                            <p:childTnLst>
                              <p:par>
                                <p:cTn id="273" presetID="10" presetClass="entr" presetSubtype="0" fill="hold" nodeType="afterEffect">
                                  <p:stCondLst>
                                    <p:cond delay="0"/>
                                  </p:stCondLst>
                                  <p:childTnLst>
                                    <p:set>
                                      <p:cBhvr>
                                        <p:cTn id="274" dur="1" fill="hold">
                                          <p:stCondLst>
                                            <p:cond delay="0"/>
                                          </p:stCondLst>
                                        </p:cTn>
                                        <p:tgtEl>
                                          <p:spTgt spid="78"/>
                                        </p:tgtEl>
                                        <p:attrNameLst>
                                          <p:attrName>style.visibility</p:attrName>
                                        </p:attrNameLst>
                                      </p:cBhvr>
                                      <p:to>
                                        <p:strVal val="visible"/>
                                      </p:to>
                                    </p:set>
                                    <p:animEffect transition="in" filter="fade">
                                      <p:cBhvr>
                                        <p:cTn id="275" dur="50"/>
                                        <p:tgtEl>
                                          <p:spTgt spid="78"/>
                                        </p:tgtEl>
                                      </p:cBhvr>
                                    </p:animEffect>
                                  </p:childTnLst>
                                </p:cTn>
                              </p:par>
                            </p:childTnLst>
                          </p:cTn>
                        </p:par>
                        <p:par>
                          <p:cTn id="276" fill="hold">
                            <p:stCondLst>
                              <p:cond delay="3400"/>
                            </p:stCondLst>
                            <p:childTnLst>
                              <p:par>
                                <p:cTn id="277" presetID="10" presetClass="entr" presetSubtype="0" fill="hold" grpId="0" nodeType="afterEffect">
                                  <p:stCondLst>
                                    <p:cond delay="0"/>
                                  </p:stCondLst>
                                  <p:childTnLst>
                                    <p:set>
                                      <p:cBhvr>
                                        <p:cTn id="278" dur="1" fill="hold">
                                          <p:stCondLst>
                                            <p:cond delay="0"/>
                                          </p:stCondLst>
                                        </p:cTn>
                                        <p:tgtEl>
                                          <p:spTgt spid="79"/>
                                        </p:tgtEl>
                                        <p:attrNameLst>
                                          <p:attrName>style.visibility</p:attrName>
                                        </p:attrNameLst>
                                      </p:cBhvr>
                                      <p:to>
                                        <p:strVal val="visible"/>
                                      </p:to>
                                    </p:set>
                                    <p:animEffect transition="in" filter="fade">
                                      <p:cBhvr>
                                        <p:cTn id="279" dur="50"/>
                                        <p:tgtEl>
                                          <p:spTgt spid="79"/>
                                        </p:tgtEl>
                                      </p:cBhvr>
                                    </p:animEffect>
                                  </p:childTnLst>
                                </p:cTn>
                              </p:par>
                            </p:childTnLst>
                          </p:cTn>
                        </p:par>
                        <p:par>
                          <p:cTn id="280" fill="hold">
                            <p:stCondLst>
                              <p:cond delay="3450"/>
                            </p:stCondLst>
                            <p:childTnLst>
                              <p:par>
                                <p:cTn id="281" presetID="10" presetClass="entr" presetSubtype="0" fill="hold" grpId="0" nodeType="afterEffect">
                                  <p:stCondLst>
                                    <p:cond delay="0"/>
                                  </p:stCondLst>
                                  <p:childTnLst>
                                    <p:set>
                                      <p:cBhvr>
                                        <p:cTn id="282" dur="1" fill="hold">
                                          <p:stCondLst>
                                            <p:cond delay="0"/>
                                          </p:stCondLst>
                                        </p:cTn>
                                        <p:tgtEl>
                                          <p:spTgt spid="80"/>
                                        </p:tgtEl>
                                        <p:attrNameLst>
                                          <p:attrName>style.visibility</p:attrName>
                                        </p:attrNameLst>
                                      </p:cBhvr>
                                      <p:to>
                                        <p:strVal val="visible"/>
                                      </p:to>
                                    </p:set>
                                    <p:animEffect transition="in" filter="fade">
                                      <p:cBhvr>
                                        <p:cTn id="283" dur="50"/>
                                        <p:tgtEl>
                                          <p:spTgt spid="80"/>
                                        </p:tgtEl>
                                      </p:cBhvr>
                                    </p:animEffect>
                                  </p:childTnLst>
                                </p:cTn>
                              </p:par>
                            </p:childTnLst>
                          </p:cTn>
                        </p:par>
                        <p:par>
                          <p:cTn id="284" fill="hold">
                            <p:stCondLst>
                              <p:cond delay="3500"/>
                            </p:stCondLst>
                            <p:childTnLst>
                              <p:par>
                                <p:cTn id="285" presetID="10" presetClass="entr" presetSubtype="0" fill="hold" grpId="0" nodeType="afterEffect">
                                  <p:stCondLst>
                                    <p:cond delay="0"/>
                                  </p:stCondLst>
                                  <p:childTnLst>
                                    <p:set>
                                      <p:cBhvr>
                                        <p:cTn id="286" dur="1" fill="hold">
                                          <p:stCondLst>
                                            <p:cond delay="0"/>
                                          </p:stCondLst>
                                        </p:cTn>
                                        <p:tgtEl>
                                          <p:spTgt spid="81"/>
                                        </p:tgtEl>
                                        <p:attrNameLst>
                                          <p:attrName>style.visibility</p:attrName>
                                        </p:attrNameLst>
                                      </p:cBhvr>
                                      <p:to>
                                        <p:strVal val="visible"/>
                                      </p:to>
                                    </p:set>
                                    <p:animEffect transition="in" filter="fade">
                                      <p:cBhvr>
                                        <p:cTn id="287" dur="50"/>
                                        <p:tgtEl>
                                          <p:spTgt spid="81"/>
                                        </p:tgtEl>
                                      </p:cBhvr>
                                    </p:animEffect>
                                  </p:childTnLst>
                                </p:cTn>
                              </p:par>
                            </p:childTnLst>
                          </p:cTn>
                        </p:par>
                        <p:par>
                          <p:cTn id="288" fill="hold">
                            <p:stCondLst>
                              <p:cond delay="3550"/>
                            </p:stCondLst>
                            <p:childTnLst>
                              <p:par>
                                <p:cTn id="289" presetID="10" presetClass="entr" presetSubtype="0" fill="hold" grpId="0" nodeType="afterEffect">
                                  <p:stCondLst>
                                    <p:cond delay="0"/>
                                  </p:stCondLst>
                                  <p:childTnLst>
                                    <p:set>
                                      <p:cBhvr>
                                        <p:cTn id="290" dur="1" fill="hold">
                                          <p:stCondLst>
                                            <p:cond delay="0"/>
                                          </p:stCondLst>
                                        </p:cTn>
                                        <p:tgtEl>
                                          <p:spTgt spid="82"/>
                                        </p:tgtEl>
                                        <p:attrNameLst>
                                          <p:attrName>style.visibility</p:attrName>
                                        </p:attrNameLst>
                                      </p:cBhvr>
                                      <p:to>
                                        <p:strVal val="visible"/>
                                      </p:to>
                                    </p:set>
                                    <p:animEffect transition="in" filter="fade">
                                      <p:cBhvr>
                                        <p:cTn id="291" dur="50"/>
                                        <p:tgtEl>
                                          <p:spTgt spid="82"/>
                                        </p:tgtEl>
                                      </p:cBhvr>
                                    </p:animEffect>
                                  </p:childTnLst>
                                </p:cTn>
                              </p:par>
                            </p:childTnLst>
                          </p:cTn>
                        </p:par>
                        <p:par>
                          <p:cTn id="292" fill="hold">
                            <p:stCondLst>
                              <p:cond delay="3600"/>
                            </p:stCondLst>
                            <p:childTnLst>
                              <p:par>
                                <p:cTn id="293" presetID="10" presetClass="entr" presetSubtype="0" fill="hold" grpId="0" nodeType="afterEffect">
                                  <p:stCondLst>
                                    <p:cond delay="0"/>
                                  </p:stCondLst>
                                  <p:childTnLst>
                                    <p:set>
                                      <p:cBhvr>
                                        <p:cTn id="294" dur="1" fill="hold">
                                          <p:stCondLst>
                                            <p:cond delay="0"/>
                                          </p:stCondLst>
                                        </p:cTn>
                                        <p:tgtEl>
                                          <p:spTgt spid="83"/>
                                        </p:tgtEl>
                                        <p:attrNameLst>
                                          <p:attrName>style.visibility</p:attrName>
                                        </p:attrNameLst>
                                      </p:cBhvr>
                                      <p:to>
                                        <p:strVal val="visible"/>
                                      </p:to>
                                    </p:set>
                                    <p:animEffect transition="in" filter="fade">
                                      <p:cBhvr>
                                        <p:cTn id="295" dur="50"/>
                                        <p:tgtEl>
                                          <p:spTgt spid="83"/>
                                        </p:tgtEl>
                                      </p:cBhvr>
                                    </p:animEffect>
                                  </p:childTnLst>
                                </p:cTn>
                              </p:par>
                            </p:childTnLst>
                          </p:cTn>
                        </p:par>
                        <p:par>
                          <p:cTn id="296" fill="hold">
                            <p:stCondLst>
                              <p:cond delay="3650"/>
                            </p:stCondLst>
                            <p:childTnLst>
                              <p:par>
                                <p:cTn id="297" presetID="10" presetClass="entr" presetSubtype="0" fill="hold" grpId="0" nodeType="afterEffect">
                                  <p:stCondLst>
                                    <p:cond delay="0"/>
                                  </p:stCondLst>
                                  <p:childTnLst>
                                    <p:set>
                                      <p:cBhvr>
                                        <p:cTn id="298" dur="1" fill="hold">
                                          <p:stCondLst>
                                            <p:cond delay="0"/>
                                          </p:stCondLst>
                                        </p:cTn>
                                        <p:tgtEl>
                                          <p:spTgt spid="84"/>
                                        </p:tgtEl>
                                        <p:attrNameLst>
                                          <p:attrName>style.visibility</p:attrName>
                                        </p:attrNameLst>
                                      </p:cBhvr>
                                      <p:to>
                                        <p:strVal val="visible"/>
                                      </p:to>
                                    </p:set>
                                    <p:animEffect transition="in" filter="fade">
                                      <p:cBhvr>
                                        <p:cTn id="299" dur="50"/>
                                        <p:tgtEl>
                                          <p:spTgt spid="84"/>
                                        </p:tgtEl>
                                      </p:cBhvr>
                                    </p:animEffect>
                                  </p:childTnLst>
                                </p:cTn>
                              </p:par>
                            </p:childTnLst>
                          </p:cTn>
                        </p:par>
                        <p:par>
                          <p:cTn id="300" fill="hold">
                            <p:stCondLst>
                              <p:cond delay="3700"/>
                            </p:stCondLst>
                            <p:childTnLst>
                              <p:par>
                                <p:cTn id="301" presetID="10" presetClass="entr" presetSubtype="0" fill="hold" grpId="0" nodeType="afterEffect">
                                  <p:stCondLst>
                                    <p:cond delay="0"/>
                                  </p:stCondLst>
                                  <p:childTnLst>
                                    <p:set>
                                      <p:cBhvr>
                                        <p:cTn id="302" dur="1" fill="hold">
                                          <p:stCondLst>
                                            <p:cond delay="0"/>
                                          </p:stCondLst>
                                        </p:cTn>
                                        <p:tgtEl>
                                          <p:spTgt spid="87"/>
                                        </p:tgtEl>
                                        <p:attrNameLst>
                                          <p:attrName>style.visibility</p:attrName>
                                        </p:attrNameLst>
                                      </p:cBhvr>
                                      <p:to>
                                        <p:strVal val="visible"/>
                                      </p:to>
                                    </p:set>
                                    <p:animEffect transition="in" filter="fade">
                                      <p:cBhvr>
                                        <p:cTn id="303" dur="50"/>
                                        <p:tgtEl>
                                          <p:spTgt spid="87"/>
                                        </p:tgtEl>
                                      </p:cBhvr>
                                    </p:animEffect>
                                  </p:childTnLst>
                                </p:cTn>
                              </p:par>
                            </p:childTnLst>
                          </p:cTn>
                        </p:par>
                        <p:par>
                          <p:cTn id="304" fill="hold">
                            <p:stCondLst>
                              <p:cond delay="3750"/>
                            </p:stCondLst>
                            <p:childTnLst>
                              <p:par>
                                <p:cTn id="305" presetID="10" presetClass="entr" presetSubtype="0" fill="hold" grpId="0" nodeType="afterEffect">
                                  <p:stCondLst>
                                    <p:cond delay="0"/>
                                  </p:stCondLst>
                                  <p:childTnLst>
                                    <p:set>
                                      <p:cBhvr>
                                        <p:cTn id="306" dur="1" fill="hold">
                                          <p:stCondLst>
                                            <p:cond delay="0"/>
                                          </p:stCondLst>
                                        </p:cTn>
                                        <p:tgtEl>
                                          <p:spTgt spid="88"/>
                                        </p:tgtEl>
                                        <p:attrNameLst>
                                          <p:attrName>style.visibility</p:attrName>
                                        </p:attrNameLst>
                                      </p:cBhvr>
                                      <p:to>
                                        <p:strVal val="visible"/>
                                      </p:to>
                                    </p:set>
                                    <p:animEffect transition="in" filter="fade">
                                      <p:cBhvr>
                                        <p:cTn id="307" dur="50"/>
                                        <p:tgtEl>
                                          <p:spTgt spid="88"/>
                                        </p:tgtEl>
                                      </p:cBhvr>
                                    </p:animEffect>
                                  </p:childTnLst>
                                </p:cTn>
                              </p:par>
                            </p:childTnLst>
                          </p:cTn>
                        </p:par>
                        <p:par>
                          <p:cTn id="308" fill="hold">
                            <p:stCondLst>
                              <p:cond delay="3800"/>
                            </p:stCondLst>
                            <p:childTnLst>
                              <p:par>
                                <p:cTn id="309" presetID="10" presetClass="entr" presetSubtype="0" fill="hold" grpId="0" nodeType="afterEffect">
                                  <p:stCondLst>
                                    <p:cond delay="0"/>
                                  </p:stCondLst>
                                  <p:childTnLst>
                                    <p:set>
                                      <p:cBhvr>
                                        <p:cTn id="310" dur="1" fill="hold">
                                          <p:stCondLst>
                                            <p:cond delay="0"/>
                                          </p:stCondLst>
                                        </p:cTn>
                                        <p:tgtEl>
                                          <p:spTgt spid="107"/>
                                        </p:tgtEl>
                                        <p:attrNameLst>
                                          <p:attrName>style.visibility</p:attrName>
                                        </p:attrNameLst>
                                      </p:cBhvr>
                                      <p:to>
                                        <p:strVal val="visible"/>
                                      </p:to>
                                    </p:set>
                                    <p:animEffect transition="in" filter="fade">
                                      <p:cBhvr>
                                        <p:cTn id="311" dur="5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0" grpId="0"/>
      <p:bldP spid="11" grpId="0" animBg="1"/>
      <p:bldP spid="12" grpId="0" animBg="1"/>
      <p:bldP spid="13" grpId="0" animBg="1"/>
      <p:bldP spid="14" grpId="0" animBg="1"/>
      <p:bldP spid="17" grpId="0"/>
      <p:bldP spid="18" grpId="0" animBg="1"/>
      <p:bldP spid="19" grpId="0" animBg="1"/>
      <p:bldP spid="20" grpId="0" animBg="1"/>
      <p:bldP spid="21" grpId="0" animBg="1"/>
      <p:bldP spid="22" grpId="0" animBg="1"/>
      <p:bldP spid="23" grpId="0"/>
      <p:bldP spid="30" grpId="0" animBg="1"/>
      <p:bldP spid="31" grpId="0" animBg="1"/>
      <p:bldP spid="32" grpId="0" animBg="1"/>
      <p:bldP spid="33" grpId="0" animBg="1"/>
      <p:bldP spid="34" grpId="0" animBg="1"/>
      <p:bldP spid="35" grpId="0"/>
      <p:bldP spid="36" grpId="0"/>
      <p:bldP spid="37" grpId="0"/>
      <p:bldP spid="38" grpId="0" animBg="1"/>
      <p:bldP spid="39" grpId="0"/>
      <p:bldP spid="40" grpId="0" animBg="1"/>
      <p:bldP spid="41" grpId="0" animBg="1"/>
      <p:bldP spid="42" grpId="0"/>
      <p:bldP spid="43" grpId="0" animBg="1"/>
      <p:bldP spid="44" grpId="0"/>
      <p:bldP spid="45" grpId="0" animBg="1"/>
      <p:bldP spid="46" grpId="0"/>
      <p:bldP spid="47" grpId="0" animBg="1"/>
      <p:bldP spid="48" grpId="0" animBg="1"/>
      <p:bldP spid="50" grpId="0"/>
      <p:bldP spid="51" grpId="0" animBg="1"/>
      <p:bldP spid="52" grpId="0"/>
      <p:bldP spid="53" grpId="0" animBg="1"/>
      <p:bldP spid="54" grpId="0"/>
      <p:bldP spid="55" grpId="0" animBg="1"/>
      <p:bldP spid="56" grpId="0"/>
      <p:bldP spid="57" grpId="0" animBg="1"/>
      <p:bldP spid="61" grpId="0" animBg="1"/>
      <p:bldP spid="62" grpId="0" animBg="1"/>
      <p:bldP spid="64" grpId="0" animBg="1"/>
      <p:bldP spid="67" grpId="0"/>
      <p:bldP spid="68" grpId="0" animBg="1"/>
      <p:bldP spid="71" grpId="0" animBg="1"/>
      <p:bldP spid="72" grpId="0" animBg="1"/>
      <p:bldP spid="73" grpId="0" animBg="1"/>
      <p:bldP spid="74" grpId="0" animBg="1"/>
      <p:bldP spid="77" grpId="0"/>
      <p:bldP spid="79" grpId="0"/>
      <p:bldP spid="80" grpId="0"/>
      <p:bldP spid="81" grpId="0" animBg="1"/>
      <p:bldP spid="82" grpId="0" animBg="1"/>
      <p:bldP spid="83" grpId="0"/>
      <p:bldP spid="84" grpId="0" animBg="1"/>
      <p:bldP spid="87" grpId="0"/>
      <p:bldP spid="88" grpId="0" animBg="1"/>
      <p:bldP spid="107" grpId="0" animBg="1"/>
    </p:bldLst>
  </p:timing>
</p:sld>
</file>

<file path=ppt/theme/theme1.xml><?xml version="1.0" encoding="utf-8"?>
<a:theme xmlns:a="http://schemas.openxmlformats.org/drawingml/2006/main" name="Cover and End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3886</Words>
  <Application>Microsoft Office PowerPoint</Application>
  <PresentationFormat>Grand écran</PresentationFormat>
  <Paragraphs>595</Paragraphs>
  <Slides>63</Slides>
  <Notes>12</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63</vt:i4>
      </vt:variant>
    </vt:vector>
  </HeadingPairs>
  <TitlesOfParts>
    <vt:vector size="72" baseType="lpstr">
      <vt:lpstr>Arial</vt:lpstr>
      <vt:lpstr>Arial Black</vt:lpstr>
      <vt:lpstr>Calibri</vt:lpstr>
      <vt:lpstr>Segoe UI Historic</vt:lpstr>
      <vt:lpstr>Symbol</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Free PPT Templates</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Mariem NACIB</cp:lastModifiedBy>
  <cp:revision>177</cp:revision>
  <dcterms:created xsi:type="dcterms:W3CDTF">2019-01-14T06:35:35Z</dcterms:created>
  <dcterms:modified xsi:type="dcterms:W3CDTF">2021-02-18T16:06:45Z</dcterms:modified>
</cp:coreProperties>
</file>